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753600" cy="97536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B8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8" autoAdjust="0"/>
    <p:restoredTop sz="94660"/>
  </p:normalViewPr>
  <p:slideViewPr>
    <p:cSldViewPr snapToGrid="0">
      <p:cViewPr>
        <p:scale>
          <a:sx n="50" d="100"/>
          <a:sy n="50" d="100"/>
        </p:scale>
        <p:origin x="2574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" y="1596249"/>
            <a:ext cx="8290560" cy="3395698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22898"/>
            <a:ext cx="7315200" cy="2354862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7A69-5DCF-4786-84B7-340CFA6957AE}" type="datetimeFigureOut">
              <a:rPr kumimoji="1" lang="ja-JP" altLang="en-US" smtClean="0"/>
              <a:t>2020/1/18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48B-13CA-4AD9-A0C3-033C5D8048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2957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7A69-5DCF-4786-84B7-340CFA6957AE}" type="datetimeFigureOut">
              <a:rPr kumimoji="1" lang="ja-JP" altLang="en-US" smtClean="0"/>
              <a:t>2020/1/18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48B-13CA-4AD9-A0C3-033C5D8048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7197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9921" y="519289"/>
            <a:ext cx="2103120" cy="82657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561" y="519289"/>
            <a:ext cx="6187440" cy="82657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7A69-5DCF-4786-84B7-340CFA6957AE}" type="datetimeFigureOut">
              <a:rPr kumimoji="1" lang="ja-JP" altLang="en-US" smtClean="0"/>
              <a:t>2020/1/18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48B-13CA-4AD9-A0C3-033C5D8048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783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7A69-5DCF-4786-84B7-340CFA6957AE}" type="datetimeFigureOut">
              <a:rPr kumimoji="1" lang="ja-JP" altLang="en-US" smtClean="0"/>
              <a:t>2020/1/18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48B-13CA-4AD9-A0C3-033C5D8048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717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481" y="2431629"/>
            <a:ext cx="8412480" cy="4057226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81" y="6527239"/>
            <a:ext cx="8412480" cy="21335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/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7A69-5DCF-4786-84B7-340CFA6957AE}" type="datetimeFigureOut">
              <a:rPr kumimoji="1" lang="ja-JP" altLang="en-US" smtClean="0"/>
              <a:t>2020/1/18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48B-13CA-4AD9-A0C3-033C5D8048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316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2596444"/>
            <a:ext cx="4145280" cy="618857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7760" y="2596444"/>
            <a:ext cx="4145280" cy="618857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7A69-5DCF-4786-84B7-340CFA6957AE}" type="datetimeFigureOut">
              <a:rPr kumimoji="1" lang="ja-JP" altLang="en-US" smtClean="0"/>
              <a:t>2020/1/18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48B-13CA-4AD9-A0C3-033C5D8048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703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519291"/>
            <a:ext cx="8412480" cy="188524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1832" y="2390987"/>
            <a:ext cx="4126229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832" y="3562773"/>
            <a:ext cx="4126229" cy="524030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7761" y="2390987"/>
            <a:ext cx="4146550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7761" y="3562773"/>
            <a:ext cx="4146550" cy="524030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7A69-5DCF-4786-84B7-340CFA6957AE}" type="datetimeFigureOut">
              <a:rPr kumimoji="1" lang="ja-JP" altLang="en-US" smtClean="0"/>
              <a:t>2020/1/18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48B-13CA-4AD9-A0C3-033C5D8048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1452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7A69-5DCF-4786-84B7-340CFA6957AE}" type="datetimeFigureOut">
              <a:rPr kumimoji="1" lang="ja-JP" altLang="en-US" smtClean="0"/>
              <a:t>2020/1/18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48B-13CA-4AD9-A0C3-033C5D8048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355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7A69-5DCF-4786-84B7-340CFA6957AE}" type="datetimeFigureOut">
              <a:rPr kumimoji="1" lang="ja-JP" altLang="en-US" smtClean="0"/>
              <a:t>2020/1/18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48B-13CA-4AD9-A0C3-033C5D8048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21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650240"/>
            <a:ext cx="3145790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6550" y="1404340"/>
            <a:ext cx="4937760" cy="6931378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830" y="2926080"/>
            <a:ext cx="3145790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7A69-5DCF-4786-84B7-340CFA6957AE}" type="datetimeFigureOut">
              <a:rPr kumimoji="1" lang="ja-JP" altLang="en-US" smtClean="0"/>
              <a:t>2020/1/18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48B-13CA-4AD9-A0C3-033C5D8048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5069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650240"/>
            <a:ext cx="3145790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6550" y="1404340"/>
            <a:ext cx="4937760" cy="6931378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830" y="2926080"/>
            <a:ext cx="3145790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7A69-5DCF-4786-84B7-340CFA6957AE}" type="datetimeFigureOut">
              <a:rPr kumimoji="1" lang="ja-JP" altLang="en-US" smtClean="0"/>
              <a:t>2020/1/18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48B-13CA-4AD9-A0C3-033C5D8048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559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0560" y="519291"/>
            <a:ext cx="8412480" cy="188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60" y="2596444"/>
            <a:ext cx="8412480" cy="618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0560" y="9040144"/>
            <a:ext cx="219456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27A69-5DCF-4786-84B7-340CFA6957AE}" type="datetimeFigureOut">
              <a:rPr kumimoji="1" lang="ja-JP" altLang="en-US" smtClean="0"/>
              <a:t>2020/1/18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0880" y="9040144"/>
            <a:ext cx="329184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8480" y="9040144"/>
            <a:ext cx="219456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2748B-13CA-4AD9-A0C3-033C5D8048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9340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kumimoji="1"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kumimoji="1"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kumimoji="1"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B8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クリックすると新しいウィンドウで開きます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355" r="77745"/>
          <a:stretch/>
        </p:blipFill>
        <p:spPr bwMode="auto">
          <a:xfrm>
            <a:off x="-3" y="0"/>
            <a:ext cx="9753601" cy="975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2.bp.blogspot.com/-XDbX5OGaxoM/U8crFDS6yYI/AAAAAAAAi_8/aSSNZSHYzKM/s800/kingyo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977" y="564056"/>
            <a:ext cx="7113640" cy="862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102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0</Words>
  <Application>Microsoft Office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Tanaka Yuki</dc:creator>
  <cp:lastModifiedBy>Tanaka Yuki</cp:lastModifiedBy>
  <cp:revision>3</cp:revision>
  <dcterms:created xsi:type="dcterms:W3CDTF">2020-01-18T10:21:51Z</dcterms:created>
  <dcterms:modified xsi:type="dcterms:W3CDTF">2020-01-18T10:49:33Z</dcterms:modified>
</cp:coreProperties>
</file>