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900"/>
    <a:srgbClr val="F14218"/>
    <a:srgbClr val="0078C7"/>
    <a:srgbClr val="FEE57A"/>
    <a:srgbClr val="A9DAD1"/>
    <a:srgbClr val="98D0E8"/>
    <a:srgbClr val="FFA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0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2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9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1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2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A5CF-37CD-4E18-9ECF-DA961B420498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90EB-F352-46A7-A0B5-CFB00F0E91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4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70000" y="152400"/>
            <a:ext cx="965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rgbClr val="FFA2BB"/>
                </a:solidFill>
                <a:latin typeface="Rockwell Extra Bold" panose="02060903040505020403" pitchFamily="18" charset="0"/>
              </a:rPr>
              <a:t>Game Start !</a:t>
            </a:r>
            <a:endParaRPr kumimoji="1" lang="ja-JP" altLang="en-US" sz="8800" dirty="0">
              <a:solidFill>
                <a:srgbClr val="FFA2BB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09" y="-1450974"/>
            <a:ext cx="5149548" cy="127264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70000" y="2425700"/>
            <a:ext cx="965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rgbClr val="0078C7"/>
                </a:solidFill>
                <a:latin typeface="Rockwell Extra Bold" panose="02060903040505020403" pitchFamily="18" charset="0"/>
              </a:rPr>
              <a:t>Game Clear !</a:t>
            </a:r>
            <a:endParaRPr kumimoji="1" lang="ja-JP" altLang="en-US" sz="8800" dirty="0">
              <a:solidFill>
                <a:srgbClr val="0078C7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0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09" y="-1450974"/>
            <a:ext cx="5149548" cy="127264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270000" y="4648200"/>
            <a:ext cx="9652000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rgbClr val="F14218"/>
                </a:solidFill>
                <a:latin typeface="Rockwell Extra Bold" panose="02060903040505020403" pitchFamily="18" charset="0"/>
              </a:rPr>
              <a:t>Game Over</a:t>
            </a:r>
            <a:endParaRPr kumimoji="1" lang="ja-JP" altLang="en-US" sz="8800" dirty="0">
              <a:solidFill>
                <a:srgbClr val="F14218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70000" y="2395277"/>
            <a:ext cx="9652000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800" dirty="0" smtClean="0">
                <a:solidFill>
                  <a:srgbClr val="EAA900"/>
                </a:solidFill>
                <a:latin typeface="Rockwell Extra Bold" panose="02060903040505020403" pitchFamily="18" charset="0"/>
              </a:rPr>
              <a:t>Miss</a:t>
            </a:r>
            <a:endParaRPr kumimoji="1" lang="ja-JP" altLang="en-US" sz="8800" dirty="0">
              <a:solidFill>
                <a:srgbClr val="EAA9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70000" y="75673"/>
            <a:ext cx="96520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rgbClr val="0078C7"/>
                </a:solidFill>
                <a:latin typeface="Rockwell Extra Bold" panose="02060903040505020403" pitchFamily="18" charset="0"/>
              </a:rPr>
              <a:t>Game Clear !</a:t>
            </a:r>
            <a:endParaRPr kumimoji="1" lang="ja-JP" altLang="en-US" sz="8800" dirty="0">
              <a:solidFill>
                <a:srgbClr val="0078C7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97281" y="896983"/>
            <a:ext cx="9221986" cy="3422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ja-JP" altLang="en-US" sz="8800" b="1" dirty="0" smtClean="0">
                <a:solidFill>
                  <a:schemeClr val="tx1"/>
                </a:solidFill>
                <a:latin typeface="HOKKORI" panose="02000603000000000000" pitchFamily="50" charset="-128"/>
                <a:ea typeface="HOKKORI" panose="02000603000000000000" pitchFamily="50" charset="-128"/>
              </a:rPr>
              <a:t>せや、逃げてまえ！</a:t>
            </a:r>
            <a:endParaRPr kumimoji="1" lang="ja-JP" altLang="en-US" sz="8800" b="1" dirty="0">
              <a:solidFill>
                <a:schemeClr val="tx1"/>
              </a:solidFill>
              <a:latin typeface="HOKKORI" panose="02000603000000000000" pitchFamily="50" charset="-128"/>
              <a:ea typeface="HOKKORI" panose="02000603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09" y="-1450974"/>
            <a:ext cx="5149548" cy="1272646"/>
          </a:xfrm>
          <a:prstGeom prst="rect">
            <a:avLst/>
          </a:prstGeom>
        </p:spPr>
      </p:pic>
      <p:pic>
        <p:nvPicPr>
          <p:cNvPr id="1026" name="Picture 2" descr="金魚すくい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49" y="2480734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5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HOKKORI</vt:lpstr>
      <vt:lpstr>ＭＳ Ｐゴシック</vt:lpstr>
      <vt:lpstr>Arial</vt:lpstr>
      <vt:lpstr>Calibri</vt:lpstr>
      <vt:lpstr>Calibri Light</vt:lpstr>
      <vt:lpstr>Rockwell Extra 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Yuki</dc:creator>
  <cp:lastModifiedBy>Tanaka Yuki</cp:lastModifiedBy>
  <cp:revision>9</cp:revision>
  <dcterms:created xsi:type="dcterms:W3CDTF">2019-11-07T13:13:22Z</dcterms:created>
  <dcterms:modified xsi:type="dcterms:W3CDTF">2019-11-23T13:01:36Z</dcterms:modified>
</cp:coreProperties>
</file>