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BFD3C-70A7-7141-AB4B-E98EC3D80742}" type="datetimeFigureOut">
              <a:rPr kumimoji="1" lang="ja-JP" altLang="en-US" smtClean="0"/>
              <a:t>16/09/14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A40A-85BC-3B43-A39E-0A340C27A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98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B26F9-1AA5-354B-8028-86BE53274783}" type="datetimeFigureOut">
              <a:rPr kumimoji="1" lang="ja-JP" altLang="en-US" smtClean="0"/>
              <a:t>16/09/14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F40DF-041A-1147-B712-696AF272A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000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078E-1D42-B34E-BDE9-09A5A67F09A4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DCF1-AA3E-A743-99DF-F5D4BD7EDC6D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B3DC-CB0B-4148-921C-943DCFF15996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、図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BA93-9665-394F-97AB-76EF728F2493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、図、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8FF-5D5F-9949-B3FC-DC9016913ABF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4D84-5BF7-114D-8CEC-0BFA08321432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7293-5D88-1740-95D6-C5D561E5E1F2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CBAB-349E-3346-BC74-F62A641232F4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6249-5039-314F-AE20-625FE81DA8BB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C17-678B-C64B-8DA2-AFCED087BD11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F898-D4EC-544C-B0E9-BD518BE113BE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4C1D-38DF-4246-8A24-43B2BA8256FE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6BC-4E24-1547-9DB6-4B81E5EBD069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0A5E-5E15-D348-B7C8-4694A202CA5F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796A-0E00-764E-8AFF-E4C86B6222B5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5FF-0350-0747-955F-28635E2DFB09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4C5DC49-DBE8-8242-9DF1-8FDB1333A4F0}" type="datetime1">
              <a:rPr lang="ja-JP" alt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kumimoji="1"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kumimoji="1"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kumimoji="1"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kumimoji="1"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kumimoji="1"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kumimoji="1"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Color Balance Checker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~</a:t>
            </a:r>
            <a:r>
              <a:rPr lang="ja-JP" altLang="en-US" dirty="0" smtClean="0"/>
              <a:t>絵の配色バランスを確認するためのツール</a:t>
            </a:r>
            <a:r>
              <a:rPr lang="en-US" altLang="en-US" dirty="0" smtClean="0"/>
              <a:t>~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21810" y="5446727"/>
            <a:ext cx="22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作成者 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田中裕也 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ja-JP" altLang="en-US" dirty="0" smtClean="0"/>
              <a:t>画像中で、どの色がどれだけの面積使われているかを確認するツール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良いデザインを研究するために作った</a:t>
            </a:r>
            <a:endParaRPr lang="en-US" altLang="ja-JP" dirty="0"/>
          </a:p>
          <a:p>
            <a:pPr lvl="2"/>
            <a:r>
              <a:rPr lang="ja-JP" altLang="en-US" dirty="0" smtClean="0"/>
              <a:t>実際に使ったことはまだ無い</a:t>
            </a:r>
            <a:endParaRPr lang="en-US" altLang="ja-JP" dirty="0" smtClean="0"/>
          </a:p>
          <a:p>
            <a:r>
              <a:rPr lang="ja-JP" altLang="en-US" dirty="0" smtClean="0"/>
              <a:t>確認できる色の種類は</a:t>
            </a:r>
            <a:r>
              <a:rPr lang="en-US" altLang="ja-JP" dirty="0" smtClean="0"/>
              <a:t>8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赤、青、橙、緑、青、紫、白、黒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色の種類を増やすのは難しくない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人の目で見た色の区別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ja-JP" dirty="0" smtClean="0"/>
              <a:t>RGB</a:t>
            </a:r>
            <a:r>
              <a:rPr lang="ja-JP" altLang="en-US" dirty="0" smtClean="0"/>
              <a:t>値から人が色を判断するのは難しい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(254, 41 ,1)		</a:t>
            </a:r>
            <a:r>
              <a:rPr lang="ja-JP" altLang="en-US" dirty="0" smtClean="0"/>
              <a:t>明るい赤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(158, 26, 3)		</a:t>
            </a:r>
            <a:r>
              <a:rPr lang="ja-JP" altLang="en-US" dirty="0" smtClean="0"/>
              <a:t>暗い赤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(1, 16, 255)		</a:t>
            </a:r>
            <a:r>
              <a:rPr lang="ja-JP" altLang="en-US" dirty="0" smtClean="0"/>
              <a:t>青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(255, 255, 255)	</a:t>
            </a:r>
            <a:r>
              <a:rPr lang="ja-JP" altLang="en-US" dirty="0" smtClean="0"/>
              <a:t>白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3"/>
            <a:r>
              <a:rPr lang="ja-JP" altLang="en-US" sz="2400" dirty="0" smtClean="0"/>
              <a:t>人が見た色の区別に近い色空間が必要</a:t>
            </a:r>
            <a:endParaRPr lang="en-US" altLang="ja-JP" sz="2400" dirty="0" smtClean="0"/>
          </a:p>
          <a:p>
            <a:pPr lvl="3"/>
            <a:r>
              <a:rPr lang="en-US" altLang="ja-JP" sz="2400" dirty="0" smtClean="0"/>
              <a:t>CIELAB2000</a:t>
            </a:r>
            <a:r>
              <a:rPr lang="ja-JP" altLang="en-US" sz="2400" dirty="0" smtClean="0"/>
              <a:t>を使ってクラスタリング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3</a:t>
            </a:fld>
            <a:endParaRPr lang="en-US"/>
          </a:p>
        </p:txBody>
      </p:sp>
      <p:pic>
        <p:nvPicPr>
          <p:cNvPr id="6" name="図 5" descr="hikak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3834376"/>
            <a:ext cx="27432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391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起動方法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ja-JP" altLang="en-US" dirty="0" smtClean="0"/>
              <a:t>通常の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アプリケーションと同様に起動</a:t>
            </a:r>
            <a:endParaRPr lang="en-US" altLang="ja-JP" dirty="0" smtClean="0"/>
          </a:p>
          <a:p>
            <a:r>
              <a:rPr lang="ja-JP" altLang="en-US" dirty="0" smtClean="0"/>
              <a:t>コマンドライン上で</a:t>
            </a:r>
            <a:r>
              <a:rPr lang="en-US" altLang="ja-JP" dirty="0" err="1" smtClean="0"/>
              <a:t>CBC.java</a:t>
            </a:r>
            <a:r>
              <a:rPr lang="ja-JP" altLang="en-US" dirty="0" smtClean="0"/>
              <a:t>の存在するディレクトリに移動し、以下を入力</a:t>
            </a:r>
            <a:endParaRPr lang="en-US" altLang="ja-JP" dirty="0" smtClean="0"/>
          </a:p>
          <a:p>
            <a:r>
              <a:rPr kumimoji="1" lang="en-US" altLang="ja-JP" dirty="0" smtClean="0"/>
              <a:t>&gt;&gt;</a:t>
            </a:r>
            <a:r>
              <a:rPr kumimoji="1" lang="en-US" altLang="ja-JP" dirty="0" err="1" smtClean="0"/>
              <a:t>javac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CBC.java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&gt;&gt;java CBC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使用方法</a:t>
            </a:r>
            <a:endParaRPr kumimoji="1" lang="ja-JP" altLang="en-US" dirty="0"/>
          </a:p>
        </p:txBody>
      </p:sp>
      <p:pic>
        <p:nvPicPr>
          <p:cNvPr id="5" name="図 4" descr="screen0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1164404"/>
          </a:xfrm>
          <a:prstGeom prst="rect">
            <a:avLst/>
          </a:prstGeom>
        </p:spPr>
      </p:pic>
      <p:pic>
        <p:nvPicPr>
          <p:cNvPr id="6" name="図 5" descr="screen0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5500"/>
            <a:ext cx="4354482" cy="2476965"/>
          </a:xfrm>
          <a:prstGeom prst="rect">
            <a:avLst/>
          </a:prstGeom>
        </p:spPr>
      </p:pic>
      <p:sp>
        <p:nvSpPr>
          <p:cNvPr id="10" name="上矢印 9"/>
          <p:cNvSpPr/>
          <p:nvPr/>
        </p:nvSpPr>
        <p:spPr>
          <a:xfrm>
            <a:off x="1665919" y="3100058"/>
            <a:ext cx="395861" cy="1304238"/>
          </a:xfrm>
          <a:prstGeom prst="up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/>
          <p:cNvSpPr/>
          <p:nvPr/>
        </p:nvSpPr>
        <p:spPr>
          <a:xfrm>
            <a:off x="4965606" y="4165500"/>
            <a:ext cx="3759851" cy="1311003"/>
          </a:xfrm>
          <a:prstGeom prst="wedgeEllipseCallout">
            <a:avLst>
              <a:gd name="adj1" fmla="val -132572"/>
              <a:gd name="adj2" fmla="val -864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画像ファイルをドラッグ＆ドロップ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8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使用結果</a:t>
            </a:r>
            <a:endParaRPr kumimoji="1" lang="ja-JP" altLang="en-US" dirty="0"/>
          </a:p>
        </p:txBody>
      </p:sp>
      <p:pic>
        <p:nvPicPr>
          <p:cNvPr id="3" name="図 2" descr="screen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261"/>
            <a:ext cx="9144000" cy="1152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hikak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58" y="3949845"/>
            <a:ext cx="27432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円形吹き出し 6"/>
          <p:cNvSpPr/>
          <p:nvPr/>
        </p:nvSpPr>
        <p:spPr>
          <a:xfrm>
            <a:off x="4206034" y="4866170"/>
            <a:ext cx="3760689" cy="742297"/>
          </a:xfrm>
          <a:prstGeom prst="wedgeEllipseCallout">
            <a:avLst>
              <a:gd name="adj1" fmla="val -65131"/>
              <a:gd name="adj2" fmla="val 913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元画像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/>
              <a:t>「明るい赤」と「暗い赤」の区別ができない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画像の色をそのまま表示に使う？</a:t>
            </a:r>
            <a:endParaRPr lang="en-US" altLang="ja-JP" dirty="0" smtClean="0"/>
          </a:p>
          <a:p>
            <a:r>
              <a:rPr lang="ja-JP" altLang="en-US" dirty="0" smtClean="0"/>
              <a:t>クラスタリング結果が保存できない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できれば元画像とセットにしたい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64428"/>
      </p:ext>
    </p:extLst>
  </p:cSld>
  <p:clrMapOvr>
    <a:masterClrMapping/>
  </p:clrMapOvr>
</p:sld>
</file>

<file path=ppt/theme/theme1.xml><?xml version="1.0" encoding="utf-8"?>
<a:theme xmlns:a="http://schemas.openxmlformats.org/drawingml/2006/main" name="スペクトル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スペクトル.thmx</Template>
  <TotalTime>37</TotalTime>
  <Words>191</Words>
  <Application>Microsoft Macintosh PowerPoint</Application>
  <PresentationFormat>画面に合わせる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スペクトル</vt:lpstr>
      <vt:lpstr>Color Balance Checker</vt:lpstr>
      <vt:lpstr>概要</vt:lpstr>
      <vt:lpstr>人の目で見た色の区別</vt:lpstr>
      <vt:lpstr>起動方法</vt:lpstr>
      <vt:lpstr>使用方法</vt:lpstr>
      <vt:lpstr>使用結果</vt:lpstr>
      <vt:lpstr>改善点</vt:lpstr>
    </vt:vector>
  </TitlesOfParts>
  <Company>東京工業大学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Balance Checker</dc:title>
  <dc:creator>田中 裕也</dc:creator>
  <cp:lastModifiedBy>田中 裕也</cp:lastModifiedBy>
  <cp:revision>6</cp:revision>
  <dcterms:created xsi:type="dcterms:W3CDTF">2016-09-14T06:46:29Z</dcterms:created>
  <dcterms:modified xsi:type="dcterms:W3CDTF">2016-09-14T07:23:52Z</dcterms:modified>
</cp:coreProperties>
</file>