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6e4f816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6e4f816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6e4f81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6e4f81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80122ec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80122ec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6e4f816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6e4f81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80122e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80122e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80122ec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80122ec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80122ec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680122ec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66e4f816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66e4f816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80122e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80122e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P.H.I.</a:t>
            </a:r>
            <a:endParaRPr sz="6000"/>
          </a:p>
          <a:p>
            <a:pPr indent="0" lvl="0" marL="0" rtl="0" algn="ctr">
              <a:spcBef>
                <a:spcPts val="0"/>
              </a:spcBef>
              <a:spcAft>
                <a:spcPts val="0"/>
              </a:spcAft>
              <a:buNone/>
            </a:pPr>
            <a:r>
              <a:rPr lang="en" sz="1000"/>
              <a:t>Promise House Inventory</a:t>
            </a:r>
            <a:endParaRPr sz="1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Tanaka, Pranaya, Jake, 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287400" y="167350"/>
            <a:ext cx="2569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Demo</a:t>
            </a:r>
            <a:endParaRPr sz="6000"/>
          </a:p>
        </p:txBody>
      </p:sp>
      <p:pic>
        <p:nvPicPr>
          <p:cNvPr id="189" name="Google Shape;189;p22"/>
          <p:cNvPicPr preferRelativeResize="0"/>
          <p:nvPr/>
        </p:nvPicPr>
        <p:blipFill>
          <a:blip r:embed="rId3">
            <a:alphaModFix/>
          </a:blip>
          <a:stretch>
            <a:fillRect/>
          </a:stretch>
        </p:blipFill>
        <p:spPr>
          <a:xfrm>
            <a:off x="797300" y="1307850"/>
            <a:ext cx="7852801" cy="3672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&amp; Purpose</a:t>
            </a:r>
            <a:endParaRPr/>
          </a:p>
        </p:txBody>
      </p:sp>
      <p:sp>
        <p:nvSpPr>
          <p:cNvPr id="141" name="Google Shape;141;p14"/>
          <p:cNvSpPr txBox="1"/>
          <p:nvPr>
            <p:ph idx="1" type="body"/>
          </p:nvPr>
        </p:nvSpPr>
        <p:spPr>
          <a:xfrm>
            <a:off x="2472950" y="2114700"/>
            <a:ext cx="2005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sp>
        <p:nvSpPr>
          <p:cNvPr id="142" name="Google Shape;142;p14"/>
          <p:cNvSpPr txBox="1"/>
          <p:nvPr/>
        </p:nvSpPr>
        <p:spPr>
          <a:xfrm>
            <a:off x="1149975" y="1307850"/>
            <a:ext cx="6263400" cy="283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Started as an inventory system and evolved into a catalog report generator</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Generate reports based on the specified dates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UPC</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Price</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Dates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Donors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Product Categories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Weight</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Quantity</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All reports will be excel documents titled the specified dates</a:t>
            </a:r>
            <a:endParaRPr>
              <a:solidFill>
                <a:schemeClr val="lt1"/>
              </a:solidFill>
              <a:latin typeface="Lato"/>
              <a:ea typeface="Lato"/>
              <a:cs typeface="Lato"/>
              <a:sym typeface="Lato"/>
            </a:endParaRPr>
          </a:p>
          <a:p>
            <a:pPr indent="0" lvl="0" marL="0" rtl="0" algn="l">
              <a:spcBef>
                <a:spcPts val="160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Testing</a:t>
            </a:r>
            <a:endParaRPr sz="3600"/>
          </a:p>
        </p:txBody>
      </p:sp>
      <p:sp>
        <p:nvSpPr>
          <p:cNvPr id="148" name="Google Shape;148;p15"/>
          <p:cNvSpPr txBox="1"/>
          <p:nvPr>
            <p:ph idx="1" type="body"/>
          </p:nvPr>
        </p:nvSpPr>
        <p:spPr>
          <a:xfrm>
            <a:off x="1297500" y="17019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Scenario Testing</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User Testing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Testing</a:t>
            </a:r>
            <a:endParaRPr/>
          </a:p>
        </p:txBody>
      </p:sp>
      <p:sp>
        <p:nvSpPr>
          <p:cNvPr id="154" name="Google Shape;154;p16"/>
          <p:cNvSpPr txBox="1"/>
          <p:nvPr>
            <p:ph idx="1" type="body"/>
          </p:nvPr>
        </p:nvSpPr>
        <p:spPr>
          <a:xfrm>
            <a:off x="1297500" y="1567550"/>
            <a:ext cx="7038900" cy="33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Scenario Test</a:t>
            </a:r>
            <a:endParaRPr b="1" u="sng"/>
          </a:p>
          <a:p>
            <a:pPr indent="0" lvl="0" marL="0" rtl="0" algn="l">
              <a:spcBef>
                <a:spcPts val="1600"/>
              </a:spcBef>
              <a:spcAft>
                <a:spcPts val="0"/>
              </a:spcAft>
              <a:buNone/>
            </a:pPr>
            <a:r>
              <a:rPr lang="en"/>
              <a:t>	Jake donated a case of fruit snacks to the Promise House. Tanaka scanned the case into the Promise House and put Jake as the donor, 1 as the quantity, 45 as the weight, April 17th as the date and food as the category. Then Tanaka had to generate a report for April.</a:t>
            </a:r>
            <a:endParaRPr/>
          </a:p>
          <a:p>
            <a:pPr indent="0" lvl="0" marL="0" rtl="0" algn="l">
              <a:spcBef>
                <a:spcPts val="1600"/>
              </a:spcBef>
              <a:spcAft>
                <a:spcPts val="0"/>
              </a:spcAft>
              <a:buNone/>
            </a:pPr>
            <a:r>
              <a:rPr b="1" lang="en" u="sng"/>
              <a:t>Result</a:t>
            </a:r>
            <a:endParaRPr b="1" u="sng"/>
          </a:p>
          <a:p>
            <a:pPr indent="0" lvl="0" marL="0" rtl="0" algn="l">
              <a:spcBef>
                <a:spcPts val="1600"/>
              </a:spcBef>
              <a:spcAft>
                <a:spcPts val="0"/>
              </a:spcAft>
              <a:buNone/>
            </a:pPr>
            <a:r>
              <a:rPr lang="en"/>
              <a:t>	When the case of fruit snacks was scanned, mostly all of the fields were autofilled. All Tanaka had to do was fill in the date field, the donor field, the weight field, the </a:t>
            </a:r>
            <a:r>
              <a:rPr lang="en"/>
              <a:t>quantity</a:t>
            </a:r>
            <a:r>
              <a:rPr lang="en"/>
              <a:t> field, and the category field. This resulted in all of the fields being correctly added to the database and displayed on the history and inventory tables. Tanaka then clicked on the generate excel button and named it “April2019”. An excel file then opened and it had the right information in the right cells.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User Testing</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a:p>
            <a:pPr indent="0" lvl="0" marL="0" rtl="0" algn="l">
              <a:spcBef>
                <a:spcPts val="1600"/>
              </a:spcBef>
              <a:spcAft>
                <a:spcPts val="0"/>
              </a:spcAft>
              <a:buNone/>
            </a:pPr>
            <a:r>
              <a:rPr lang="en"/>
              <a:t>	Open the application.</a:t>
            </a:r>
            <a:endParaRPr/>
          </a:p>
          <a:p>
            <a:pPr indent="0" lvl="0" marL="0" rtl="0" algn="l">
              <a:spcBef>
                <a:spcPts val="1600"/>
              </a:spcBef>
              <a:spcAft>
                <a:spcPts val="0"/>
              </a:spcAft>
              <a:buNone/>
            </a:pPr>
            <a:r>
              <a:rPr lang="en"/>
              <a:t>	Scan the items given to you &amp; fill in the rest of the fields.</a:t>
            </a:r>
            <a:endParaRPr/>
          </a:p>
          <a:p>
            <a:pPr indent="0" lvl="0" marL="0" rtl="0" algn="l">
              <a:spcBef>
                <a:spcPts val="1600"/>
              </a:spcBef>
              <a:spcAft>
                <a:spcPts val="0"/>
              </a:spcAft>
              <a:buNone/>
            </a:pPr>
            <a:r>
              <a:rPr lang="en"/>
              <a:t>	Add the item to the inventory.</a:t>
            </a:r>
            <a:endParaRPr/>
          </a:p>
          <a:p>
            <a:pPr indent="0" lvl="0" marL="0" rtl="0" algn="l">
              <a:spcBef>
                <a:spcPts val="1600"/>
              </a:spcBef>
              <a:spcAft>
                <a:spcPts val="1600"/>
              </a:spcAft>
              <a:buNone/>
            </a:pPr>
            <a:r>
              <a:rPr lang="en"/>
              <a:t>	Generate an excel report.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Test #1</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Josh Davis (1 item):</a:t>
            </a:r>
            <a:endParaRPr b="1" sz="1400"/>
          </a:p>
          <a:p>
            <a:pPr indent="0" lvl="0" marL="457200" rtl="0" algn="l">
              <a:spcBef>
                <a:spcPts val="1600"/>
              </a:spcBef>
              <a:spcAft>
                <a:spcPts val="0"/>
              </a:spcAft>
              <a:buNone/>
            </a:pPr>
            <a:r>
              <a:rPr lang="en" u="sng"/>
              <a:t>Result-</a:t>
            </a:r>
            <a:endParaRPr u="sng"/>
          </a:p>
          <a:p>
            <a:pPr indent="0" lvl="0" marL="914400" rtl="0" algn="l">
              <a:spcBef>
                <a:spcPts val="1600"/>
              </a:spcBef>
              <a:spcAft>
                <a:spcPts val="0"/>
              </a:spcAft>
              <a:buNone/>
            </a:pPr>
            <a:r>
              <a:rPr lang="en"/>
              <a:t>Scanned the item with no problems and filled in fields. Only error was that he put “3.8oz” at first instead of “3.8”. Found and used the “Generate Excel” button quickly.</a:t>
            </a:r>
            <a:endParaRPr/>
          </a:p>
          <a:p>
            <a:pPr indent="0" lvl="0" marL="457200" rtl="0" algn="l">
              <a:spcBef>
                <a:spcPts val="1600"/>
              </a:spcBef>
              <a:spcAft>
                <a:spcPts val="0"/>
              </a:spcAft>
              <a:buNone/>
            </a:pPr>
            <a:r>
              <a:rPr lang="en" u="sng"/>
              <a:t>Comments-</a:t>
            </a:r>
            <a:endParaRPr u="sng"/>
          </a:p>
          <a:p>
            <a:pPr indent="0" lvl="0" marL="914400" rtl="0" algn="l">
              <a:spcBef>
                <a:spcPts val="1600"/>
              </a:spcBef>
              <a:spcAft>
                <a:spcPts val="1600"/>
              </a:spcAft>
              <a:buNone/>
            </a:pPr>
            <a:r>
              <a:rPr lang="en"/>
              <a:t>“I feel like you definitely could quickly teach somebody how to use this. It is a pretty straight forward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Test #2</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Cameron Liford (2 items)</a:t>
            </a:r>
            <a:r>
              <a:rPr b="1" lang="en" sz="1400"/>
              <a:t>:</a:t>
            </a:r>
            <a:endParaRPr b="1" sz="14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a:t>
            </a:r>
            <a:r>
              <a:rPr lang="en" u="sng"/>
              <a:t>Result- </a:t>
            </a:r>
            <a:endParaRPr u="sng"/>
          </a:p>
          <a:p>
            <a:pPr indent="0" lvl="0" marL="4572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rPr lang="en"/>
              <a:t>Had him type a UPC in instead of scanning it. This resulted in him filling out every field. Did everything fine except for filling out the price. He put “$5.00” instead of 5.00. Then I had him scan the second item and did not tell him what to do. He filled out the fields rather quickly. I then told him to generate a report and name it whatever he liked. He completed the task within 10 seconds.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a:t>
            </a:r>
            <a:r>
              <a:rPr lang="en" u="sng"/>
              <a:t>Comments-</a:t>
            </a:r>
            <a:endParaRPr u="sng"/>
          </a:p>
          <a:p>
            <a:pPr indent="457200" lvl="0" marL="4572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rPr lang="en"/>
              <a:t> “It was easy to use. Felt like I knew the ropes without being told the details of it. I think this would work great in a small business.”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a:t>
            </a:r>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Notable Features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Generates Excel File of Reports</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Shows Database of Inventory</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Will pull data from an API based on the UPC of the product, and it will auto populate the fields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245650" y="2114700"/>
            <a:ext cx="4652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PHI Manual</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