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3" autoAdjust="0"/>
  </p:normalViewPr>
  <p:slideViewPr>
    <p:cSldViewPr>
      <p:cViewPr>
        <p:scale>
          <a:sx n="100" d="100"/>
          <a:sy n="100" d="100"/>
        </p:scale>
        <p:origin x="-47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プログラム内に値を直に書かない</a:t>
            </a:r>
            <a:r>
              <a:rPr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定数の利用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const</a:t>
            </a:r>
            <a:r>
              <a:rPr lang="ja-JP" altLang="en-US" dirty="0" smtClean="0"/>
              <a:t>や</a:t>
            </a:r>
            <a:r>
              <a:rPr lang="en-US" altLang="ja-JP" dirty="0" smtClean="0"/>
              <a:t>final</a:t>
            </a:r>
            <a:r>
              <a:rPr lang="ja-JP" altLang="en-US" dirty="0" smtClean="0"/>
              <a:t>などという。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const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const</a:t>
            </a:r>
            <a:r>
              <a:rPr lang="ja-JP" altLang="en-US" dirty="0" smtClean="0"/>
              <a:t>は、自動的に</a:t>
            </a:r>
            <a:r>
              <a:rPr lang="en-US" altLang="ja-JP" dirty="0" smtClean="0"/>
              <a:t>static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単位時間移動</a:t>
            </a:r>
            <a:r>
              <a:rPr kumimoji="1" lang="en-US" altLang="ja-JP" dirty="0" smtClean="0"/>
              <a:t>(Unity</a:t>
            </a:r>
            <a:r>
              <a:rPr kumimoji="1" lang="ja-JP" altLang="en-US" dirty="0" smtClean="0"/>
              <a:t>対策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の場合、単位時間は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秒。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秒間で、どれぐらい動くかで、速度を設定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2D</a:t>
            </a:r>
            <a:r>
              <a:rPr lang="ja-JP" altLang="en-US" dirty="0" smtClean="0"/>
              <a:t>の場合は</a:t>
            </a:r>
            <a:r>
              <a:rPr lang="ja-JP" altLang="en-US" dirty="0" err="1" smtClean="0"/>
              <a:t>、？</a:t>
            </a:r>
            <a:r>
              <a:rPr lang="ja-JP" altLang="en-US" dirty="0" smtClean="0"/>
              <a:t>ピクセル</a:t>
            </a:r>
            <a:r>
              <a:rPr lang="en-US" altLang="ja-JP" dirty="0" smtClean="0"/>
              <a:t>/</a:t>
            </a:r>
            <a:r>
              <a:rPr lang="ja-JP" altLang="en-US" dirty="0" smtClean="0"/>
              <a:t>秒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3D</a:t>
            </a:r>
            <a:r>
              <a:rPr lang="ja-JP" altLang="en-US" dirty="0" smtClean="0"/>
              <a:t>の場合は</a:t>
            </a:r>
            <a:r>
              <a:rPr lang="ja-JP" altLang="en-US" dirty="0" err="1" smtClean="0"/>
              <a:t>、？</a:t>
            </a:r>
            <a:r>
              <a:rPr lang="en-US" altLang="ja-JP" dirty="0" smtClean="0"/>
              <a:t>m/</a:t>
            </a:r>
            <a:r>
              <a:rPr lang="ja-JP" altLang="en-US" dirty="0" smtClean="0"/>
              <a:t>秒</a:t>
            </a:r>
            <a:endParaRPr lang="en-US" altLang="ja-JP" dirty="0" smtClean="0"/>
          </a:p>
          <a:p>
            <a:r>
              <a:rPr lang="ja-JP" altLang="en-US" dirty="0" smtClean="0"/>
              <a:t>動かし方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座標に、速度</a:t>
            </a:r>
            <a:r>
              <a:rPr lang="en-US" altLang="ja-JP" dirty="0" smtClean="0"/>
              <a:t>*</a:t>
            </a:r>
            <a:r>
              <a:rPr lang="ja-JP" altLang="en-US" dirty="0" smtClean="0"/>
              <a:t>経過時間を足す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今までは、座標に、速度をそのまま足していた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経過時間の測定方法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の場合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Time.deltaTime</a:t>
            </a:r>
            <a:r>
              <a:rPr lang="ja-JP" altLang="en-US" dirty="0" smtClean="0"/>
              <a:t>→前フレームからの経過秒</a:t>
            </a:r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の場合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Stopwatch</a:t>
            </a:r>
            <a:r>
              <a:rPr lang="ja-JP" altLang="en-US" dirty="0" smtClean="0"/>
              <a:t>クラスを利用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Stopwatch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ElapsedMilliseconds</a:t>
            </a:r>
            <a:r>
              <a:rPr lang="ja-JP" altLang="en-US" dirty="0" smtClean="0"/>
              <a:t>は経過ミリ秒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欲しいのは前のフレームからの経過ミリ秒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ElapsedMilliseconds</a:t>
            </a:r>
            <a:r>
              <a:rPr lang="ja-JP" altLang="en-US" dirty="0" smtClean="0"/>
              <a:t>は</a:t>
            </a:r>
            <a:r>
              <a:rPr lang="en-US" altLang="ja-JP" dirty="0" smtClean="0"/>
              <a:t>long</a:t>
            </a:r>
            <a:r>
              <a:rPr lang="ja-JP" altLang="en-US" dirty="0" smtClean="0"/>
              <a:t>型なので、</a:t>
            </a:r>
            <a:r>
              <a:rPr lang="en-US" altLang="ja-JP" dirty="0" smtClean="0"/>
              <a:t>long</a:t>
            </a:r>
            <a:r>
              <a:rPr lang="ja-JP" altLang="en-US" dirty="0" smtClean="0"/>
              <a:t>型の変数を定義して、それと現在時間の引き算を行う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経過時間</a:t>
            </a:r>
            <a:r>
              <a:rPr kumimoji="1" lang="ja-JP" altLang="en-US" dirty="0" smtClean="0"/>
              <a:t>の使い方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速度の値</a:t>
            </a:r>
            <a:r>
              <a:rPr lang="ja-JP" altLang="en-US" smtClean="0"/>
              <a:t>を、</a:t>
            </a:r>
            <a:r>
              <a:rPr lang="ja-JP" altLang="en-US" smtClean="0"/>
              <a:t>秒速に変更する</a:t>
            </a:r>
            <a:endParaRPr lang="en-US" altLang="ja-JP" smtClean="0"/>
          </a:p>
          <a:p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184</Words>
  <Application>Microsoft Office PowerPoint</Application>
  <PresentationFormat>画面に合わせる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プログラム内に値を直に書かない!</vt:lpstr>
      <vt:lpstr>単位時間移動(Unity対策)</vt:lpstr>
      <vt:lpstr>経過時間の測定方法</vt:lpstr>
      <vt:lpstr>経過時間の使い方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専門学校デジタルアーツ東京</dc:creator>
  <cp:lastModifiedBy>専門学校デジタルアーツ東京</cp:lastModifiedBy>
  <cp:revision>79</cp:revision>
  <dcterms:created xsi:type="dcterms:W3CDTF">2014-05-16T04:03:03Z</dcterms:created>
  <dcterms:modified xsi:type="dcterms:W3CDTF">2014-06-27T04:29:16Z</dcterms:modified>
</cp:coreProperties>
</file>