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3" autoAdjust="0"/>
  </p:normalViewPr>
  <p:slideViewPr>
    <p:cSldViewPr>
      <p:cViewPr>
        <p:scale>
          <a:sx n="80" d="100"/>
          <a:sy n="80" d="100"/>
        </p:scale>
        <p:origin x="-89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AA655-1F0A-403D-A8F6-5C2DDB413A59}" type="datetimeFigureOut">
              <a:rPr kumimoji="1" lang="ja-JP" altLang="en-US" smtClean="0"/>
              <a:pPr/>
              <a:t>2014/7/4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56AE-4C80-463A-99F8-B1AD1DD667D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6A7F-5C94-46F3-B6EE-8574938DDEAA}" type="datetime1">
              <a:rPr kumimoji="1" lang="ja-JP" altLang="en-US" smtClean="0"/>
              <a:pPr/>
              <a:t>2014/7/4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BE9C-A5C4-4652-9B48-3C5D5C3D6731}" type="datetime1">
              <a:rPr kumimoji="1" lang="ja-JP" altLang="en-US" smtClean="0"/>
              <a:pPr/>
              <a:t>2014/7/4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B1E8-919D-4921-B848-4784C77541D5}" type="datetime1">
              <a:rPr kumimoji="1" lang="ja-JP" altLang="en-US" smtClean="0"/>
              <a:pPr/>
              <a:t>2014/7/4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0E1A-1A30-4074-A2F2-CE8351E9A5F5}" type="datetime1">
              <a:rPr kumimoji="1" lang="ja-JP" altLang="en-US" smtClean="0"/>
              <a:pPr/>
              <a:t>2014/7/4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C58-646F-4B42-9F4E-608C16DE0DB3}" type="datetime1">
              <a:rPr kumimoji="1" lang="ja-JP" altLang="en-US" smtClean="0"/>
              <a:pPr/>
              <a:t>2014/7/4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8D24-954A-490F-9093-F7460719C2A5}" type="datetime1">
              <a:rPr kumimoji="1" lang="ja-JP" altLang="en-US" smtClean="0"/>
              <a:pPr/>
              <a:t>2014/7/4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A253-F441-4BDF-825C-B3C1993007AE}" type="datetime1">
              <a:rPr kumimoji="1" lang="ja-JP" altLang="en-US" smtClean="0"/>
              <a:pPr/>
              <a:t>2014/7/4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EE40-6E2C-481C-9141-7BEB343AB67D}" type="datetime1">
              <a:rPr kumimoji="1" lang="ja-JP" altLang="en-US" smtClean="0"/>
              <a:pPr/>
              <a:t>2014/7/4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D8FF7-70DC-48B4-B09B-F6BA2B35C94F}" type="datetime1">
              <a:rPr kumimoji="1" lang="ja-JP" altLang="en-US" smtClean="0"/>
              <a:pPr/>
              <a:t>2014/7/4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9879-DCA7-485B-AD8E-9B57E3727A6A}" type="datetime1">
              <a:rPr kumimoji="1" lang="ja-JP" altLang="en-US" smtClean="0"/>
              <a:pPr/>
              <a:t>2014/7/4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DF2C-8DC8-4A9E-83B7-4357D23B77F3}" type="datetime1">
              <a:rPr kumimoji="1" lang="ja-JP" altLang="en-US" smtClean="0"/>
              <a:pPr/>
              <a:t>2014/7/4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22BBE-A64C-4FE5-A2CB-6B66041230FB}" type="datetime1">
              <a:rPr kumimoji="1" lang="ja-JP" altLang="en-US" smtClean="0"/>
              <a:pPr/>
              <a:t>2014/7/4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ja-JP" altLang="en-US" dirty="0" smtClean="0"/>
              <a:t>タイトル画面の初期化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514350" indent="-514350"/>
            <a:r>
              <a:rPr kumimoji="1" lang="ja-JP" altLang="en-US" dirty="0" smtClean="0"/>
              <a:t>タイトルをラベルで表示</a:t>
            </a:r>
            <a:endParaRPr kumimoji="1" lang="en-US" altLang="ja-JP" dirty="0" smtClean="0"/>
          </a:p>
          <a:p>
            <a:pPr marL="514350" indent="-514350"/>
            <a:r>
              <a:rPr lang="ja-JP" altLang="en-US" dirty="0" smtClean="0"/>
              <a:t>クリアのラベルを非表示</a:t>
            </a:r>
            <a:endParaRPr kumimoji="1" lang="en-US" altLang="ja-JP" dirty="0" smtClean="0"/>
          </a:p>
          <a:p>
            <a:pPr marL="514350" indent="-514350"/>
            <a:r>
              <a:rPr lang="ja-JP" altLang="en-US" dirty="0" smtClean="0"/>
              <a:t>プレイヤーを消す</a:t>
            </a:r>
            <a:endParaRPr lang="en-US" altLang="ja-JP" dirty="0" smtClean="0"/>
          </a:p>
          <a:p>
            <a:pPr marL="514350" indent="-514350"/>
            <a:r>
              <a:rPr kumimoji="1" lang="ja-JP" altLang="en-US" dirty="0" smtClean="0"/>
              <a:t>敵</a:t>
            </a:r>
            <a:r>
              <a:rPr kumimoji="1" lang="ja-JP" altLang="en-US" dirty="0" smtClean="0"/>
              <a:t>を消す</a:t>
            </a:r>
            <a:endParaRPr kumimoji="1" lang="en-US" altLang="ja-JP" dirty="0" smtClean="0"/>
          </a:p>
          <a:p>
            <a:pPr marL="514350" indent="-514350"/>
            <a:r>
              <a:rPr lang="ja-JP" altLang="en-US" dirty="0" smtClean="0"/>
              <a:t>ハイスコア表示</a:t>
            </a:r>
            <a:endParaRPr kumimoji="1" lang="en-US" altLang="ja-JP" dirty="0" smtClean="0"/>
          </a:p>
          <a:p>
            <a:pPr lvl="2"/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kumimoji="1" lang="ja-JP" altLang="en-US" dirty="0" smtClean="0"/>
              <a:t>ゲームの初期化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514350" indent="-514350"/>
            <a:r>
              <a:rPr kumimoji="1" lang="ja-JP" altLang="en-US" dirty="0" smtClean="0"/>
              <a:t>タイムの初期化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スコア初期化</a:t>
            </a:r>
            <a:r>
              <a:rPr kumimoji="1" lang="en-US" altLang="ja-JP" dirty="0" smtClean="0"/>
              <a:t>)</a:t>
            </a:r>
          </a:p>
          <a:p>
            <a:pPr marL="514350" indent="-514350"/>
            <a:r>
              <a:rPr lang="ja-JP" altLang="en-US" dirty="0" smtClean="0"/>
              <a:t>プレイヤーの初期位置を設定</a:t>
            </a:r>
            <a:endParaRPr lang="en-US" altLang="ja-JP" dirty="0" smtClean="0"/>
          </a:p>
          <a:p>
            <a:pPr marL="514350" indent="-514350"/>
            <a:r>
              <a:rPr lang="ja-JP" altLang="en-US" dirty="0" smtClean="0"/>
              <a:t>敵の初期化</a:t>
            </a:r>
            <a:endParaRPr lang="en-US" altLang="ja-JP" dirty="0" smtClean="0"/>
          </a:p>
          <a:p>
            <a:pPr marL="914400" lvl="1" indent="-514350"/>
            <a:r>
              <a:rPr kumimoji="1" lang="ja-JP" altLang="en-US" dirty="0" smtClean="0"/>
              <a:t>表示</a:t>
            </a:r>
            <a:endParaRPr kumimoji="1" lang="en-US" altLang="ja-JP" dirty="0" smtClean="0"/>
          </a:p>
          <a:p>
            <a:pPr marL="914400" lvl="1" indent="-514350"/>
            <a:r>
              <a:rPr lang="ja-JP" altLang="en-US" dirty="0" smtClean="0"/>
              <a:t>座標</a:t>
            </a:r>
            <a:r>
              <a:rPr lang="ja-JP" altLang="en-US" dirty="0" smtClean="0"/>
              <a:t>の初期化</a:t>
            </a:r>
            <a:endParaRPr lang="en-US" altLang="ja-JP" dirty="0" smtClean="0"/>
          </a:p>
          <a:p>
            <a:pPr marL="914400" lvl="1" indent="-514350"/>
            <a:r>
              <a:rPr kumimoji="1" lang="ja-JP" altLang="en-US" dirty="0" smtClean="0"/>
              <a:t>速度</a:t>
            </a:r>
            <a:r>
              <a:rPr kumimoji="1" lang="ja-JP" altLang="en-US" dirty="0" smtClean="0"/>
              <a:t>の設定</a:t>
            </a:r>
            <a:endParaRPr kumimoji="1" lang="en-US" altLang="ja-JP" dirty="0" smtClean="0"/>
          </a:p>
          <a:p>
            <a:pPr marL="514350" indent="-514350"/>
            <a:r>
              <a:rPr lang="ja-JP" altLang="en-US" dirty="0" smtClean="0"/>
              <a:t>敵</a:t>
            </a:r>
            <a:r>
              <a:rPr lang="ja-JP" altLang="en-US" dirty="0" smtClean="0"/>
              <a:t>の数の初期化</a:t>
            </a:r>
            <a:endParaRPr lang="en-US" altLang="ja-JP" dirty="0" smtClean="0"/>
          </a:p>
          <a:p>
            <a:pPr marL="514350" indent="-514350"/>
            <a:r>
              <a:rPr kumimoji="1" lang="ja-JP" altLang="en-US" dirty="0" smtClean="0"/>
              <a:t>タイトル</a:t>
            </a:r>
            <a:r>
              <a:rPr kumimoji="1" lang="ja-JP" altLang="en-US" dirty="0" smtClean="0"/>
              <a:t>を消す</a:t>
            </a:r>
            <a:endParaRPr kumimoji="1" lang="en-US" altLang="ja-JP" dirty="0" smtClean="0"/>
          </a:p>
          <a:p>
            <a:pPr lvl="2"/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kumimoji="1" lang="ja-JP" altLang="en-US" dirty="0" smtClean="0"/>
              <a:t>ゲームオーバーの初期化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marL="514350" indent="-514350"/>
            <a:r>
              <a:rPr lang="ja-JP" altLang="en-US" dirty="0" smtClean="0"/>
              <a:t>ゲームオーバーを表示</a:t>
            </a:r>
            <a:endParaRPr lang="en-US" altLang="ja-JP" dirty="0" smtClean="0"/>
          </a:p>
          <a:p>
            <a:pPr marL="514350" indent="-514350"/>
            <a:r>
              <a:rPr lang="ja-JP" altLang="en-US" dirty="0" smtClean="0"/>
              <a:t>ハイスコア</a:t>
            </a:r>
            <a:r>
              <a:rPr lang="ja-JP" altLang="en-US" dirty="0" smtClean="0"/>
              <a:t>の記録</a:t>
            </a:r>
            <a:endParaRPr lang="en-US" altLang="ja-JP" dirty="0" smtClean="0"/>
          </a:p>
          <a:p>
            <a:pPr marL="514350" indent="-514350"/>
            <a:r>
              <a:rPr lang="ja-JP" altLang="en-US" smtClean="0"/>
              <a:t>ハイスコア表示</a:t>
            </a:r>
            <a:endParaRPr lang="en-US" altLang="ja-JP" dirty="0" smtClean="0"/>
          </a:p>
          <a:p>
            <a:pPr lvl="2"/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(C)2014 </a:t>
            </a:r>
            <a:r>
              <a:rPr kumimoji="1" lang="ja-JP" altLang="en-US" smtClean="0"/>
              <a:t>田中　雄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76</Words>
  <Application>Microsoft Office PowerPoint</Application>
  <PresentationFormat>画面に合わせる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タイトル画面の初期化</vt:lpstr>
      <vt:lpstr>ゲームの初期化</vt:lpstr>
      <vt:lpstr>ゲームオーバーの初期化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仕様メモ</dc:title>
  <dc:creator>A603_00</dc:creator>
  <cp:lastModifiedBy>専門学校デジタルアーツ東京</cp:lastModifiedBy>
  <cp:revision>40</cp:revision>
  <dcterms:created xsi:type="dcterms:W3CDTF">2013-06-21T02:43:14Z</dcterms:created>
  <dcterms:modified xsi:type="dcterms:W3CDTF">2014-07-04T05:48:02Z</dcterms:modified>
</cp:coreProperties>
</file>