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58" r:id="rId4"/>
    <p:sldId id="264" r:id="rId5"/>
    <p:sldId id="261" r:id="rId6"/>
    <p:sldId id="262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63" autoAdjust="0"/>
  </p:normalViewPr>
  <p:slideViewPr>
    <p:cSldViewPr>
      <p:cViewPr>
        <p:scale>
          <a:sx n="100" d="100"/>
          <a:sy n="100" d="100"/>
        </p:scale>
        <p:origin x="-474" y="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0C506-4C7F-4EB0-ADE1-D99678AFE64B}" type="datetimeFigureOut">
              <a:rPr kumimoji="1" lang="ja-JP" altLang="en-US" smtClean="0"/>
              <a:pPr/>
              <a:t>2014/6/6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ラベルを</a:t>
            </a:r>
            <a:r>
              <a:rPr lang="ja-JP" altLang="en-US" dirty="0" smtClean="0"/>
              <a:t>自動的</a:t>
            </a:r>
            <a:r>
              <a:rPr lang="ja-JP" altLang="en-US" dirty="0" smtClean="0"/>
              <a:t>に移動させる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8863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何をするか？要件を出す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label2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を自動的に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動かす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タイマーで処理をさせる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タイマー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が呼び出されるたびに、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label2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の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Left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と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Top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に速度を足す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速度には、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textBox1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と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textBox2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の値を使う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画面端を超えたら、速度を正負逆転させて、移動方向を変える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材料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を揃える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label2</a:t>
            </a:r>
            <a:r>
              <a:rPr lang="ja-JP" altLang="en-US" dirty="0" err="1" smtClean="0"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textBox1</a:t>
            </a:r>
            <a:r>
              <a:rPr lang="ja-JP" altLang="en-US" dirty="0" err="1" smtClean="0"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textBox2</a:t>
            </a:r>
            <a:r>
              <a:rPr lang="ja-JP" altLang="en-US" dirty="0" err="1" smtClean="0"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timer1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どこに？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Timer1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1314450" lvl="2" indent="-514350">
              <a:buFont typeface="+mj-lt"/>
              <a:buAutoNum type="arabicPeriod"/>
            </a:pPr>
            <a:r>
              <a:rPr lang="en-US" altLang="ja-JP" dirty="0" smtClean="0"/>
              <a:t>timer1_Tick</a:t>
            </a:r>
            <a:r>
              <a:rPr lang="ja-JP" altLang="en-US" dirty="0" smtClean="0"/>
              <a:t>内にプログラムを書いたか？</a:t>
            </a:r>
            <a:endParaRPr lang="en-US" altLang="ja-JP" dirty="0" smtClean="0"/>
          </a:p>
          <a:p>
            <a:pPr marL="1314450" lvl="2" indent="-514350">
              <a:buFont typeface="+mj-lt"/>
              <a:buAutoNum type="arabicPeriod"/>
            </a:pP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ない場合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は・・・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1771650" lvl="3" indent="-514350">
              <a:buFont typeface="+mj-lt"/>
              <a:buAutoNum type="arabicPeriod"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Timer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を置く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1771650" lvl="3" indent="-514350">
              <a:buFont typeface="+mj-lt"/>
              <a:buAutoNum type="arabicPeriod"/>
            </a:pP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プロパティの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Enabled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を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にする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1771650" lvl="3" indent="-514350">
              <a:buFont typeface="+mj-lt"/>
              <a:buAutoNum type="arabicPeriod"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timer1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をダブルクリックした場所にプログラムを書く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ラベルを</a:t>
            </a:r>
            <a:r>
              <a:rPr lang="ja-JP" altLang="en-US" dirty="0" smtClean="0"/>
              <a:t>自動的</a:t>
            </a:r>
            <a:r>
              <a:rPr lang="ja-JP" altLang="en-US" dirty="0" smtClean="0"/>
              <a:t>に移動させる</a:t>
            </a:r>
            <a:r>
              <a:rPr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8863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imer1_Tick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の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中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速度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型の変数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vx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に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textBox1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の値を代入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速度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型の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変数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vy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に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textBox2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の値を代入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label2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の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Left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に</a:t>
            </a:r>
            <a:r>
              <a:rPr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速度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を足す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label2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の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Top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に</a:t>
            </a:r>
            <a:r>
              <a:rPr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速度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を足す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Label2.</a:t>
            </a:r>
            <a:r>
              <a:rPr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が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より小さい、或いは、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Label2.</a:t>
            </a:r>
            <a:r>
              <a:rPr lang="en-US" altLang="ja-JP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+Label2.</a:t>
            </a:r>
            <a:r>
              <a:rPr lang="en-US" altLang="ja-JP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が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ClientSize.</a:t>
            </a:r>
            <a:r>
              <a:rPr lang="en-US" altLang="ja-JP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より大きい時、</a:t>
            </a:r>
            <a:r>
              <a:rPr lang="en-US" altLang="ja-JP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vx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の値の正負を逆にして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textBox</a:t>
            </a:r>
            <a:r>
              <a:rPr lang="en-US" altLang="ja-JP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に代入する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Label2.</a:t>
            </a:r>
            <a:r>
              <a:rPr lang="en-US" altLang="ja-JP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Top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が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より小さい、或いは、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label2.</a:t>
            </a:r>
            <a:r>
              <a:rPr lang="en-US" altLang="ja-JP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Top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+label2.</a:t>
            </a:r>
            <a:r>
              <a:rPr lang="en-US" altLang="ja-JP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が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ClientSize.</a:t>
            </a:r>
            <a:r>
              <a:rPr lang="en-US" altLang="ja-JP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より大きいとき、</a:t>
            </a:r>
            <a:r>
              <a:rPr lang="en-US" altLang="ja-JP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vy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の値の正負を逆に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textBox</a:t>
            </a:r>
            <a:r>
              <a:rPr lang="en-US" altLang="ja-JP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に代入する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altLang="ja-JP" dirty="0" err="1" smtClean="0"/>
              <a:t>Tanakaedu</a:t>
            </a:r>
            <a:r>
              <a:rPr lang="ja-JP" altLang="en-US" dirty="0" smtClean="0"/>
              <a:t>との連携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886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Remote: origin-teach</a:t>
            </a:r>
          </a:p>
          <a:p>
            <a:pPr>
              <a:buNone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URL: https://github.com/tanakaedu/dat1401_mouse</a:t>
            </a:r>
          </a:p>
          <a:p>
            <a:pPr>
              <a:buNone/>
            </a:pPr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[Add New/Save]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swift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88632"/>
          </a:xfrm>
        </p:spPr>
        <p:txBody>
          <a:bodyPr>
            <a:normAutofit/>
          </a:bodyPr>
          <a:lstStyle/>
          <a:p>
            <a:pPr>
              <a:buNone/>
            </a:pP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GitHub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886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27584" y="764704"/>
            <a:ext cx="7488832" cy="25202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Internet</a:t>
            </a:r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187624" y="1124744"/>
            <a:ext cx="2304256" cy="187220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GitHub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/>
              <a:t>tanakaedu</a:t>
            </a:r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1331640" y="2060848"/>
            <a:ext cx="20162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</a:t>
            </a:r>
            <a:r>
              <a:rPr kumimoji="1" lang="en-US" altLang="ja-JP" dirty="0" smtClean="0"/>
              <a:t>at1401_mouse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4932040" y="1124744"/>
            <a:ext cx="2304256" cy="187220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GitHub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みなさん</a:t>
            </a:r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5076056" y="2060848"/>
            <a:ext cx="20162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d</a:t>
            </a:r>
            <a:r>
              <a:rPr kumimoji="1" lang="en-US" altLang="ja-JP" dirty="0" smtClean="0">
                <a:solidFill>
                  <a:srgbClr val="FF0000"/>
                </a:solidFill>
              </a:rPr>
              <a:t>at1401_mouse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線矢印コネクタ 11"/>
          <p:cNvCxnSpPr>
            <a:stCxn id="8" idx="3"/>
            <a:endCxn id="10" idx="1"/>
          </p:cNvCxnSpPr>
          <p:nvPr/>
        </p:nvCxnSpPr>
        <p:spPr>
          <a:xfrm>
            <a:off x="3347864" y="2420888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923928" y="1988840"/>
            <a:ext cx="59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Fork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755576" y="4005064"/>
            <a:ext cx="7488832" cy="25202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教室の</a:t>
            </a:r>
            <a:r>
              <a:rPr lang="en-US" altLang="ja-JP" dirty="0" smtClean="0"/>
              <a:t>P</a:t>
            </a:r>
            <a:r>
              <a:rPr kumimoji="1" lang="en-US" altLang="ja-JP" dirty="0" smtClean="0"/>
              <a:t>C</a:t>
            </a:r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5148064" y="5085184"/>
            <a:ext cx="20162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mouse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線矢印コネクタ 16"/>
          <p:cNvCxnSpPr>
            <a:stCxn id="10" idx="2"/>
            <a:endCxn id="15" idx="0"/>
          </p:cNvCxnSpPr>
          <p:nvPr/>
        </p:nvCxnSpPr>
        <p:spPr>
          <a:xfrm>
            <a:off x="6084168" y="2780928"/>
            <a:ext cx="72008" cy="23042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6372200" y="2780928"/>
            <a:ext cx="72008" cy="22322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6516216" y="34290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  <a:t>Merge</a:t>
            </a:r>
            <a:r>
              <a:rPr kumimoji="1" lang="en-US" altLang="ja-JP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ja-JP" altLang="en-US" dirty="0" smtClean="0">
                <a:solidFill>
                  <a:schemeClr val="accent2">
                    <a:lumMod val="50000"/>
                  </a:schemeClr>
                </a:solidFill>
              </a:rPr>
              <a:t>データ結合</a:t>
            </a:r>
            <a:r>
              <a:rPr kumimoji="1" lang="en-US" altLang="ja-JP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419872" y="342900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Push</a:t>
            </a:r>
            <a:r>
              <a:rPr kumimoji="1"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kumimoji="1"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デー</a:t>
            </a: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タを</a:t>
            </a:r>
            <a:r>
              <a:rPr lang="en-US" altLang="ja-JP" dirty="0" err="1" smtClean="0">
                <a:solidFill>
                  <a:schemeClr val="accent3">
                    <a:lumMod val="50000"/>
                  </a:schemeClr>
                </a:solidFill>
              </a:rPr>
              <a:t>GitHub</a:t>
            </a: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へ</a:t>
            </a:r>
            <a:r>
              <a:rPr kumimoji="1"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kumimoji="1" lang="ja-JP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 flipH="1" flipV="1">
            <a:off x="5724128" y="2852936"/>
            <a:ext cx="72008" cy="22322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2339752" y="2780928"/>
            <a:ext cx="2808312" cy="23762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1115616" y="335699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  <a:t>Merge</a:t>
            </a:r>
            <a:r>
              <a:rPr kumimoji="1" lang="en-US" altLang="ja-JP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ja-JP" altLang="en-US" dirty="0" smtClean="0">
                <a:solidFill>
                  <a:schemeClr val="accent2">
                    <a:lumMod val="50000"/>
                  </a:schemeClr>
                </a:solidFill>
              </a:rPr>
              <a:t>データ結合</a:t>
            </a:r>
            <a:r>
              <a:rPr kumimoji="1" lang="en-US" altLang="ja-JP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マウスカーソルが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ラベルに重なっているか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886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843808" y="2348880"/>
            <a:ext cx="3024336" cy="1656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記号 18"/>
          <p:cNvSpPr/>
          <p:nvPr/>
        </p:nvSpPr>
        <p:spPr>
          <a:xfrm>
            <a:off x="3923928" y="2924944"/>
            <a:ext cx="576064" cy="504056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吹き出し 22"/>
          <p:cNvSpPr/>
          <p:nvPr/>
        </p:nvSpPr>
        <p:spPr>
          <a:xfrm>
            <a:off x="971600" y="1340768"/>
            <a:ext cx="2808312" cy="648072"/>
          </a:xfrm>
          <a:prstGeom prst="wedgeRoundRectCallout">
            <a:avLst>
              <a:gd name="adj1" fmla="val 15798"/>
              <a:gd name="adj2" fmla="val 816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label2.Left</a:t>
            </a:r>
            <a:endParaRPr kumimoji="1" lang="ja-JP" altLang="en-US" dirty="0"/>
          </a:p>
        </p:txBody>
      </p:sp>
      <p:sp>
        <p:nvSpPr>
          <p:cNvPr id="25" name="角丸四角形吹き出し 24"/>
          <p:cNvSpPr/>
          <p:nvPr/>
        </p:nvSpPr>
        <p:spPr>
          <a:xfrm>
            <a:off x="4067944" y="1340768"/>
            <a:ext cx="2808312" cy="648072"/>
          </a:xfrm>
          <a:prstGeom prst="wedgeRoundRectCallout">
            <a:avLst>
              <a:gd name="adj1" fmla="val 15798"/>
              <a:gd name="adj2" fmla="val 816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label2.Left+label2.Width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>
            <a:stCxn id="23" idx="4"/>
            <a:endCxn id="25" idx="4"/>
          </p:cNvCxnSpPr>
          <p:nvPr/>
        </p:nvCxnSpPr>
        <p:spPr>
          <a:xfrm>
            <a:off x="2819413" y="2193676"/>
            <a:ext cx="30963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角丸四角形吹き出し 27"/>
          <p:cNvSpPr/>
          <p:nvPr/>
        </p:nvSpPr>
        <p:spPr>
          <a:xfrm>
            <a:off x="179512" y="2132856"/>
            <a:ext cx="2232248" cy="648072"/>
          </a:xfrm>
          <a:prstGeom prst="wedgeRoundRectCallout">
            <a:avLst>
              <a:gd name="adj1" fmla="val 67855"/>
              <a:gd name="adj2" fmla="val -153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label2.Top</a:t>
            </a:r>
            <a:endParaRPr kumimoji="1" lang="ja-JP" altLang="en-US" dirty="0"/>
          </a:p>
        </p:txBody>
      </p:sp>
      <p:sp>
        <p:nvSpPr>
          <p:cNvPr id="29" name="角丸四角形吹き出し 28"/>
          <p:cNvSpPr/>
          <p:nvPr/>
        </p:nvSpPr>
        <p:spPr>
          <a:xfrm>
            <a:off x="0" y="3789040"/>
            <a:ext cx="2627784" cy="648072"/>
          </a:xfrm>
          <a:prstGeom prst="wedgeRoundRectCallout">
            <a:avLst>
              <a:gd name="adj1" fmla="val 57343"/>
              <a:gd name="adj2" fmla="val -198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label2.Top+label2.Height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2699792" y="2348880"/>
            <a:ext cx="0" cy="16561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角丸四角形吹き出し 32"/>
          <p:cNvSpPr/>
          <p:nvPr/>
        </p:nvSpPr>
        <p:spPr>
          <a:xfrm>
            <a:off x="6084168" y="2780928"/>
            <a:ext cx="1584176" cy="720080"/>
          </a:xfrm>
          <a:prstGeom prst="wedgeRoundRectCallout">
            <a:avLst>
              <a:gd name="adj1" fmla="val -163933"/>
              <a:gd name="adj2" fmla="val 82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cpos.X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/>
              <a:t>cpos.Y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281</Words>
  <Application>Microsoft Office PowerPoint</Application>
  <PresentationFormat>画面に合わせる (4:3)</PresentationFormat>
  <Paragraphs>68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ラベルを自動的に移動させる</vt:lpstr>
      <vt:lpstr>ラベルを自動的に移動させる(2)</vt:lpstr>
      <vt:lpstr>Tanakaeduとの連携</vt:lpstr>
      <vt:lpstr>swift</vt:lpstr>
      <vt:lpstr>GitとGitHub</vt:lpstr>
      <vt:lpstr>マウスカーソルが ラベルに重なっているか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専門学校デジタルアーツ東京</dc:creator>
  <cp:lastModifiedBy>専門学校デジタルアーツ東京</cp:lastModifiedBy>
  <cp:revision>57</cp:revision>
  <dcterms:created xsi:type="dcterms:W3CDTF">2014-05-16T04:03:03Z</dcterms:created>
  <dcterms:modified xsi:type="dcterms:W3CDTF">2014-06-06T06:04:48Z</dcterms:modified>
</cp:coreProperties>
</file>