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624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7E-9D84-456A-9E0B-8898F2848FB0}" type="datetimeFigureOut">
              <a:rPr kumimoji="1" lang="ja-JP" altLang="en-US" smtClean="0"/>
              <a:t>2014/9/12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17AB-C0D3-4E36-BE54-762EEC27601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7E-9D84-456A-9E0B-8898F2848FB0}" type="datetimeFigureOut">
              <a:rPr kumimoji="1" lang="ja-JP" altLang="en-US" smtClean="0"/>
              <a:t>2014/9/12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17AB-C0D3-4E36-BE54-762EEC27601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7E-9D84-456A-9E0B-8898F2848FB0}" type="datetimeFigureOut">
              <a:rPr kumimoji="1" lang="ja-JP" altLang="en-US" smtClean="0"/>
              <a:t>2014/9/12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17AB-C0D3-4E36-BE54-762EEC27601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7E-9D84-456A-9E0B-8898F2848FB0}" type="datetimeFigureOut">
              <a:rPr kumimoji="1" lang="ja-JP" altLang="en-US" smtClean="0"/>
              <a:t>2014/9/12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17AB-C0D3-4E36-BE54-762EEC27601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7E-9D84-456A-9E0B-8898F2848FB0}" type="datetimeFigureOut">
              <a:rPr kumimoji="1" lang="ja-JP" altLang="en-US" smtClean="0"/>
              <a:t>2014/9/12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17AB-C0D3-4E36-BE54-762EEC27601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7E-9D84-456A-9E0B-8898F2848FB0}" type="datetimeFigureOut">
              <a:rPr kumimoji="1" lang="ja-JP" altLang="en-US" smtClean="0"/>
              <a:t>2014/9/12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17AB-C0D3-4E36-BE54-762EEC27601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7E-9D84-456A-9E0B-8898F2848FB0}" type="datetimeFigureOut">
              <a:rPr kumimoji="1" lang="ja-JP" altLang="en-US" smtClean="0"/>
              <a:t>2014/9/12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17AB-C0D3-4E36-BE54-762EEC27601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7E-9D84-456A-9E0B-8898F2848FB0}" type="datetimeFigureOut">
              <a:rPr kumimoji="1" lang="ja-JP" altLang="en-US" smtClean="0"/>
              <a:t>2014/9/12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17AB-C0D3-4E36-BE54-762EEC27601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7E-9D84-456A-9E0B-8898F2848FB0}" type="datetimeFigureOut">
              <a:rPr kumimoji="1" lang="ja-JP" altLang="en-US" smtClean="0"/>
              <a:t>2014/9/12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17AB-C0D3-4E36-BE54-762EEC27601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7E-9D84-456A-9E0B-8898F2848FB0}" type="datetimeFigureOut">
              <a:rPr kumimoji="1" lang="ja-JP" altLang="en-US" smtClean="0"/>
              <a:t>2014/9/12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17AB-C0D3-4E36-BE54-762EEC27601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7E-9D84-456A-9E0B-8898F2848FB0}" type="datetimeFigureOut">
              <a:rPr kumimoji="1" lang="ja-JP" altLang="en-US" smtClean="0"/>
              <a:t>2014/9/12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17AB-C0D3-4E36-BE54-762EEC27601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C57E-9D84-456A-9E0B-8898F2848FB0}" type="datetimeFigureOut">
              <a:rPr kumimoji="1" lang="ja-JP" altLang="en-US" smtClean="0"/>
              <a:t>2014/9/12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717AB-C0D3-4E36-BE54-762EEC27601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2267744" y="1340768"/>
            <a:ext cx="0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2267744" y="3212976"/>
            <a:ext cx="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2267744" y="1340768"/>
            <a:ext cx="1656184" cy="1872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2267744" y="1340768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923928" y="1340768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267744" y="3212976"/>
            <a:ext cx="165618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499992" y="17728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ルート</a:t>
            </a:r>
            <a:r>
              <a:rPr lang="ja-JP" altLang="en-US" dirty="0"/>
              <a:t>「</a:t>
            </a:r>
            <a:r>
              <a:rPr kumimoji="1" lang="en-US" altLang="ja-JP" dirty="0" smtClean="0"/>
              <a:t>(x*x)+(y*y)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059832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2267744" y="2276872"/>
            <a:ext cx="792088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411760" y="2348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0" name="スマイル 39"/>
          <p:cNvSpPr/>
          <p:nvPr/>
        </p:nvSpPr>
        <p:spPr>
          <a:xfrm>
            <a:off x="7164288" y="1700808"/>
            <a:ext cx="360040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太陽 40"/>
          <p:cNvSpPr/>
          <p:nvPr/>
        </p:nvSpPr>
        <p:spPr>
          <a:xfrm>
            <a:off x="5724128" y="2996952"/>
            <a:ext cx="792088" cy="72008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6084168" y="1844824"/>
            <a:ext cx="1296144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6084168" y="3068960"/>
            <a:ext cx="216024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専門学校デジタルアーツ東京</dc:creator>
  <cp:lastModifiedBy>専門学校デジタルアーツ東京</cp:lastModifiedBy>
  <cp:revision>2</cp:revision>
  <dcterms:created xsi:type="dcterms:W3CDTF">2014-09-12T05:23:52Z</dcterms:created>
  <dcterms:modified xsi:type="dcterms:W3CDTF">2014-09-12T05:34:12Z</dcterms:modified>
</cp:coreProperties>
</file>