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63" r:id="rId4"/>
    <p:sldId id="264" r:id="rId5"/>
    <p:sldId id="267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63" autoAdjust="0"/>
  </p:normalViewPr>
  <p:slideViewPr>
    <p:cSldViewPr>
      <p:cViewPr>
        <p:scale>
          <a:sx n="100" d="100"/>
          <a:sy n="100" d="100"/>
        </p:scale>
        <p:origin x="-6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2014/7/18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2014/7/18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2014/7/18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2014/7/18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2014/7/18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2014/7/18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2014/7/18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2014/7/18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2014/7/18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2014/7/18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506-4C7F-4EB0-ADE1-D99678AFE64B}" type="datetimeFigureOut">
              <a:rPr kumimoji="1" lang="ja-JP" altLang="en-US" smtClean="0"/>
              <a:pPr/>
              <a:t>2014/7/18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0C506-4C7F-4EB0-ADE1-D99678AFE64B}" type="datetimeFigureOut">
              <a:rPr kumimoji="1" lang="ja-JP" altLang="en-US" smtClean="0"/>
              <a:pPr/>
              <a:t>2014/7/18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8DFB0-C87B-43BB-B6C0-0CD526B5E8C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のゲーム管理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2014/7/18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9200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のゲーム管理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85000" lnSpcReduction="20000"/>
          </a:bodyPr>
          <a:lstStyle/>
          <a:p>
            <a:pPr marL="0" indent="342900">
              <a:buNone/>
            </a:pPr>
            <a:r>
              <a:rPr lang="en-US" altLang="ja-JP" dirty="0" smtClean="0"/>
              <a:t>Unity</a:t>
            </a:r>
            <a:r>
              <a:rPr lang="ja-JP" altLang="en-US" dirty="0" smtClean="0"/>
              <a:t>ではシーンを分けて作成するのが一般的だが、</a:t>
            </a:r>
            <a:r>
              <a:rPr lang="en-US" altLang="ja-JP" dirty="0" err="1" smtClean="0"/>
              <a:t>LoadLevel</a:t>
            </a:r>
            <a:r>
              <a:rPr lang="ja-JP" altLang="en-US" dirty="0" smtClean="0"/>
              <a:t>でシーンを切り替えると全てのゲームオブジェクトが破棄されてしまい、スコアなどが引き継がれない。</a:t>
            </a:r>
            <a:endParaRPr lang="en-US" altLang="ja-JP" dirty="0" smtClean="0"/>
          </a:p>
          <a:p>
            <a:r>
              <a:rPr lang="ja-JP" altLang="en-US" dirty="0" smtClean="0"/>
              <a:t>解決策その１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ゲームを管理するゲームオブジェクトの起動時</a:t>
            </a:r>
            <a:r>
              <a:rPr lang="en-US" altLang="ja-JP" dirty="0" smtClean="0"/>
              <a:t>(Awake()</a:t>
            </a:r>
            <a:r>
              <a:rPr lang="ja-JP" altLang="en-US" dirty="0" smtClean="0"/>
              <a:t>など</a:t>
            </a:r>
            <a:r>
              <a:rPr lang="en-US" altLang="ja-JP" dirty="0" smtClean="0"/>
              <a:t>)</a:t>
            </a:r>
            <a:r>
              <a:rPr lang="ja-JP" altLang="en-US" dirty="0" smtClean="0"/>
              <a:t>で、</a:t>
            </a:r>
            <a:r>
              <a:rPr lang="en-US" altLang="ja-JP" dirty="0" err="1" smtClean="0"/>
              <a:t>DontDestroyOnLoad</a:t>
            </a:r>
            <a:r>
              <a:rPr lang="en-US" altLang="ja-JP" dirty="0" smtClean="0"/>
              <a:t>(this);</a:t>
            </a:r>
            <a:r>
              <a:rPr lang="ja-JP" altLang="en-US" dirty="0" smtClean="0"/>
              <a:t>として、</a:t>
            </a:r>
            <a:r>
              <a:rPr lang="en-US" altLang="ja-JP" dirty="0" err="1" smtClean="0"/>
              <a:t>LoadLevel</a:t>
            </a:r>
            <a:r>
              <a:rPr lang="en-US" altLang="ja-JP" dirty="0" smtClean="0"/>
              <a:t>()</a:t>
            </a:r>
            <a:r>
              <a:rPr lang="ja-JP" altLang="en-US" dirty="0" smtClean="0"/>
              <a:t>時に破棄さないようにする。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ただし、そのままだとシーンが切り替わるごとにゲームオブジェクトが増えてしまう。起動時に同じ名前のゲームオブジェクトがない場合に生成するコードが必要そう。</a:t>
            </a:r>
            <a:endParaRPr lang="en-US" altLang="ja-JP" dirty="0" smtClean="0"/>
          </a:p>
          <a:p>
            <a:r>
              <a:rPr lang="ja-JP" altLang="en-US" dirty="0" smtClean="0"/>
              <a:t>解決策その２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シーンは</a:t>
            </a:r>
            <a:r>
              <a:rPr lang="en-US" altLang="ja-JP" dirty="0" smtClean="0"/>
              <a:t>1</a:t>
            </a:r>
            <a:r>
              <a:rPr lang="ja-JP" altLang="en-US" dirty="0" smtClean="0"/>
              <a:t>つとして、各シーンごとに空のゲームオブジェクトを用意して、その中にシーンを構築。</a:t>
            </a:r>
            <a:r>
              <a:rPr lang="en-US" altLang="ja-JP" dirty="0" err="1" smtClean="0"/>
              <a:t>SetActive</a:t>
            </a:r>
            <a:r>
              <a:rPr lang="en-US" altLang="ja-JP" dirty="0" smtClean="0"/>
              <a:t>()</a:t>
            </a:r>
            <a:r>
              <a:rPr lang="ja-JP" altLang="en-US" dirty="0" smtClean="0"/>
              <a:t>でシーンを切り替えることで、</a:t>
            </a:r>
            <a:r>
              <a:rPr lang="en-US" altLang="ja-JP" dirty="0" err="1" smtClean="0"/>
              <a:t>LoadLevel</a:t>
            </a:r>
            <a:r>
              <a:rPr lang="en-US" altLang="ja-JP" dirty="0" smtClean="0"/>
              <a:t>()</a:t>
            </a:r>
            <a:r>
              <a:rPr lang="ja-JP" altLang="en-US" dirty="0" smtClean="0"/>
              <a:t>を使わないシーン切り替えを行う。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シーン管理</a:t>
            </a:r>
            <a:endParaRPr kumimoji="1"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rmAutofit lnSpcReduction="10000"/>
          </a:bodyPr>
          <a:lstStyle/>
          <a:p>
            <a:pPr marL="914400" lvl="1" indent="-514350">
              <a:buFont typeface="+mj-lt"/>
              <a:buAutoNum type="arabicPeriod"/>
            </a:pPr>
            <a:r>
              <a:rPr lang="ja-JP" altLang="en-US" dirty="0" smtClean="0"/>
              <a:t>大きいゲームの場合・・・</a:t>
            </a:r>
            <a:r>
              <a:rPr lang="en-US" altLang="ja-JP" dirty="0" smtClean="0"/>
              <a:t>Scene</a:t>
            </a:r>
            <a:r>
              <a:rPr lang="ja-JP" altLang="en-US" dirty="0" smtClean="0"/>
              <a:t>を切り替る。</a:t>
            </a:r>
            <a:endParaRPr lang="en-US" altLang="ja-JP" dirty="0" smtClean="0"/>
          </a:p>
          <a:p>
            <a:pPr marL="1314450" lvl="2" indent="-514350">
              <a:buFont typeface="+mj-lt"/>
              <a:buAutoNum type="arabicPeriod"/>
            </a:pPr>
            <a:r>
              <a:rPr lang="ja-JP" altLang="en-US" dirty="0" smtClean="0"/>
              <a:t>メリット</a:t>
            </a:r>
            <a:endParaRPr lang="en-US" altLang="ja-JP" dirty="0" smtClean="0"/>
          </a:p>
          <a:p>
            <a:pPr marL="1771650" lvl="3" indent="-514350">
              <a:buFont typeface="+mj-lt"/>
              <a:buAutoNum type="arabicPeriod"/>
            </a:pPr>
            <a:r>
              <a:rPr lang="ja-JP" altLang="en-US" dirty="0" smtClean="0"/>
              <a:t>個別に作ることができるので分業が楽</a:t>
            </a:r>
            <a:endParaRPr lang="en-US" altLang="ja-JP" dirty="0" smtClean="0"/>
          </a:p>
          <a:p>
            <a:pPr marL="1771650" lvl="3" indent="-514350">
              <a:buFont typeface="+mj-lt"/>
              <a:buAutoNum type="arabicPeriod"/>
            </a:pPr>
            <a:r>
              <a:rPr lang="ja-JP" altLang="en-US" dirty="0" smtClean="0"/>
              <a:t>そのシーンに必要なものだけ読み込むので容量が楽</a:t>
            </a:r>
            <a:endParaRPr lang="en-US" altLang="ja-JP" dirty="0" smtClean="0"/>
          </a:p>
          <a:p>
            <a:pPr marL="1314450" lvl="2" indent="-514350">
              <a:buFont typeface="+mj-lt"/>
              <a:buAutoNum type="arabicPeriod"/>
            </a:pPr>
            <a:r>
              <a:rPr lang="ja-JP" altLang="en-US" dirty="0" smtClean="0"/>
              <a:t>デメリット</a:t>
            </a:r>
            <a:endParaRPr lang="en-US" altLang="ja-JP" dirty="0" smtClean="0"/>
          </a:p>
          <a:p>
            <a:pPr marL="1771650" lvl="3" indent="-514350">
              <a:buFont typeface="+mj-lt"/>
              <a:buAutoNum type="arabicPeriod"/>
            </a:pPr>
            <a:r>
              <a:rPr lang="ja-JP" altLang="en-US" dirty="0" smtClean="0"/>
              <a:t>切り替えに時間がかかる</a:t>
            </a:r>
            <a:endParaRPr lang="en-US" altLang="ja-JP" dirty="0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dirty="0" smtClean="0"/>
              <a:t>小さいゲームの場合・・・</a:t>
            </a:r>
            <a:r>
              <a:rPr lang="en-US" altLang="ja-JP" dirty="0" smtClean="0"/>
              <a:t>1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シーン内で自前でシーンを管理</a:t>
            </a:r>
            <a:endParaRPr lang="en-US" altLang="ja-JP" dirty="0" smtClean="0"/>
          </a:p>
          <a:p>
            <a:pPr marL="1314450" lvl="2" indent="-514350">
              <a:buFont typeface="+mj-lt"/>
              <a:buAutoNum type="arabicPeriod"/>
            </a:pPr>
            <a:r>
              <a:rPr lang="ja-JP" altLang="en-US" dirty="0" smtClean="0"/>
              <a:t>メリット</a:t>
            </a:r>
            <a:endParaRPr lang="en-US" altLang="ja-JP" dirty="0" smtClean="0"/>
          </a:p>
          <a:p>
            <a:pPr marL="1771650" lvl="3" indent="-514350">
              <a:buFont typeface="+mj-lt"/>
              <a:buAutoNum type="arabicPeriod"/>
            </a:pPr>
            <a:r>
              <a:rPr lang="ja-JP" altLang="en-US" dirty="0" smtClean="0"/>
              <a:t>切り替えが早い</a:t>
            </a:r>
            <a:endParaRPr lang="en-US" altLang="ja-JP" dirty="0" smtClean="0"/>
          </a:p>
          <a:p>
            <a:pPr marL="1771650" lvl="3" indent="-514350">
              <a:buFont typeface="+mj-lt"/>
              <a:buAutoNum type="arabicPeriod"/>
            </a:pPr>
            <a:r>
              <a:rPr lang="ja-JP" altLang="en-US" dirty="0" smtClean="0"/>
              <a:t>変数の受け渡しが楽</a:t>
            </a:r>
            <a:endParaRPr lang="en-US" altLang="ja-JP" dirty="0" smtClean="0"/>
          </a:p>
          <a:p>
            <a:pPr marL="1314450" lvl="2" indent="-514350">
              <a:buFont typeface="+mj-lt"/>
              <a:buAutoNum type="arabicPeriod"/>
            </a:pPr>
            <a:r>
              <a:rPr lang="ja-JP" altLang="en-US" dirty="0" smtClean="0"/>
              <a:t>デメリット</a:t>
            </a:r>
            <a:endParaRPr lang="en-US" altLang="ja-JP" dirty="0" smtClean="0"/>
          </a:p>
          <a:p>
            <a:pPr marL="1771650" lvl="3" indent="-514350">
              <a:buFont typeface="+mj-lt"/>
              <a:buAutoNum type="arabicPeriod"/>
            </a:pPr>
            <a:r>
              <a:rPr lang="ja-JP" altLang="en-US" dirty="0" smtClean="0"/>
              <a:t>シーン管理のプログラムが必要</a:t>
            </a:r>
            <a:endParaRPr lang="en-US" altLang="ja-JP" dirty="0" smtClean="0"/>
          </a:p>
          <a:p>
            <a:pPr marL="1771650" lvl="3" indent="-514350">
              <a:buFont typeface="+mj-lt"/>
              <a:buAutoNum type="arabicPeriod"/>
            </a:pPr>
            <a:r>
              <a:rPr lang="ja-JP" altLang="en-US" dirty="0" smtClean="0"/>
              <a:t>大きいゲームでは容量に難あり</a:t>
            </a:r>
            <a:endParaRPr lang="en-US" altLang="ja-JP" dirty="0" smtClean="0"/>
          </a:p>
          <a:p>
            <a:pPr marL="1314450" lvl="2" indent="-514350">
              <a:buFont typeface="+mj-lt"/>
              <a:buAutoNum type="arabicPeriod"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作る</a:t>
            </a:r>
            <a:r>
              <a:rPr lang="ja-JP" altLang="en-US" dirty="0" smtClean="0"/>
              <a:t>もの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タイトルと、ゲームと、ゲームオーバーの</a:t>
            </a:r>
            <a:r>
              <a:rPr lang="en-US" altLang="ja-JP" dirty="0" smtClean="0"/>
              <a:t>3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シーンがあるもの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タイトルは、スペースキーでゲームへ</a:t>
            </a:r>
            <a:endParaRPr lang="en-US" altLang="ja-JP" dirty="0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dirty="0" smtClean="0"/>
              <a:t>スコアを初期化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ゲームで</a:t>
            </a:r>
            <a:r>
              <a:rPr lang="ja-JP" altLang="en-US" dirty="0" smtClean="0"/>
              <a:t>は</a:t>
            </a:r>
            <a:endParaRPr lang="en-US" altLang="ja-JP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dirty="0" smtClean="0"/>
              <a:t>A</a:t>
            </a:r>
            <a:r>
              <a:rPr lang="ja-JP" altLang="en-US" dirty="0" smtClean="0"/>
              <a:t>キーを押すとスコア加算</a:t>
            </a:r>
            <a:endParaRPr lang="en-US" altLang="ja-JP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dirty="0" smtClean="0"/>
              <a:t>G</a:t>
            </a:r>
            <a:r>
              <a:rPr lang="ja-JP" altLang="en-US" dirty="0" smtClean="0"/>
              <a:t>キーでゲームオーバー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ゲームオーバーは</a:t>
            </a:r>
            <a:endParaRPr lang="en-US" altLang="ja-JP" dirty="0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dirty="0" smtClean="0"/>
              <a:t>ゲームオーバーとスコアを表示</a:t>
            </a:r>
            <a:endParaRPr lang="en-US" altLang="ja-JP" dirty="0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dirty="0" smtClean="0"/>
              <a:t>画面</a:t>
            </a:r>
            <a:r>
              <a:rPr lang="ja-JP" altLang="en-US" dirty="0" smtClean="0"/>
              <a:t>はゲーム画面を表示したまま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 smtClean="0"/>
          </a:p>
          <a:p>
            <a:pPr marL="1314450" lvl="2" indent="-514350">
              <a:buFont typeface="+mj-lt"/>
              <a:buAutoNum type="arabicPeriod"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手順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1584176" y="764704"/>
            <a:ext cx="6804248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https://github.com/tanakaedu/dat1401_unityscene/wiki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ja-JP" dirty="0" smtClean="0"/>
          </a:p>
          <a:p>
            <a:pPr marL="1314450" lvl="2" indent="-514350">
              <a:buFont typeface="+mj-lt"/>
              <a:buAutoNum type="arabicPeriod"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295</Words>
  <Application>Microsoft Office PowerPoint</Application>
  <PresentationFormat>画面に合わせる (4:3)</PresentationFormat>
  <Paragraphs>50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テーマ</vt:lpstr>
      <vt:lpstr>Unityのゲーム管理</vt:lpstr>
      <vt:lpstr>Unityのゲーム管理</vt:lpstr>
      <vt:lpstr>シーン管理</vt:lpstr>
      <vt:lpstr>作るもの</vt:lpstr>
      <vt:lpstr>手順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専門学校デジタルアーツ東京</dc:creator>
  <cp:lastModifiedBy>専門学校デジタルアーツ東京</cp:lastModifiedBy>
  <cp:revision>64</cp:revision>
  <dcterms:created xsi:type="dcterms:W3CDTF">2014-05-16T04:03:03Z</dcterms:created>
  <dcterms:modified xsi:type="dcterms:W3CDTF">2014-07-18T06:20:26Z</dcterms:modified>
</cp:coreProperties>
</file>