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3" autoAdjust="0"/>
    <p:restoredTop sz="94633" autoAdjust="0"/>
  </p:normalViewPr>
  <p:slideViewPr>
    <p:cSldViewPr>
      <p:cViewPr>
        <p:scale>
          <a:sx n="100" d="100"/>
          <a:sy n="100" d="100"/>
        </p:scale>
        <p:origin x="-372" y="9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2013/9/13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2013/9/13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2013/9/13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2013/9/13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2013/9/13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2013/9/13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2013/9/13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Unity</a:t>
            </a:r>
            <a:r>
              <a:rPr lang="ja-JP" altLang="en-US" smtClean="0"/>
              <a:t>で</a:t>
            </a:r>
            <a:r>
              <a:rPr lang="en-US" altLang="ja-JP" smtClean="0"/>
              <a:t>Yoke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lang="ja-JP" altLang="en-US" smtClean="0"/>
              <a:t>方針</a:t>
            </a:r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可能</a:t>
            </a:r>
            <a:r>
              <a:rPr lang="ja-JP" altLang="en-US" smtClean="0"/>
              <a:t>な限りシンプルに、今の</a:t>
            </a:r>
            <a:r>
              <a:rPr lang="en-US" altLang="ja-JP" smtClean="0"/>
              <a:t>yoke</a:t>
            </a:r>
            <a:r>
              <a:rPr lang="ja-JP" altLang="en-US" smtClean="0"/>
              <a:t>を</a:t>
            </a:r>
            <a:r>
              <a:rPr lang="en-US" altLang="ja-JP" smtClean="0"/>
              <a:t>Unity</a:t>
            </a:r>
            <a:r>
              <a:rPr lang="ja-JP" altLang="en-US" smtClean="0"/>
              <a:t>で動かす。</a:t>
            </a: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変更点</a:t>
            </a:r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mtClean="0"/>
              <a:t>メインループがなくなる→</a:t>
            </a:r>
            <a:r>
              <a:rPr kumimoji="1" lang="en-US" altLang="ja-JP" smtClean="0"/>
              <a:t>Unity</a:t>
            </a:r>
            <a:r>
              <a:rPr kumimoji="1" lang="ja-JP" altLang="en-US" smtClean="0"/>
              <a:t>が勝手にやってくれる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単位</a:t>
            </a:r>
            <a:r>
              <a:rPr lang="ja-JP" altLang="en-US" smtClean="0"/>
              <a:t>が変わる。ピクセルとは限らない。＝ピクセルで扱うには調整が必要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mtClean="0"/>
              <a:t>座標</a:t>
            </a:r>
            <a:r>
              <a:rPr kumimoji="1" lang="ja-JP" altLang="en-US" smtClean="0"/>
              <a:t>が変わる可能性→</a:t>
            </a:r>
            <a:r>
              <a:rPr kumimoji="1" lang="en-US" altLang="ja-JP" smtClean="0"/>
              <a:t>Y</a:t>
            </a:r>
            <a:r>
              <a:rPr kumimoji="1" lang="ja-JP" altLang="en-US" smtClean="0"/>
              <a:t>の方向が逆</a:t>
            </a:r>
            <a:r>
              <a:rPr lang="ja-JP" altLang="en-US" smtClean="0"/>
              <a:t>か</a:t>
            </a:r>
            <a:r>
              <a:rPr lang="ja-JP" altLang="en-US" smtClean="0"/>
              <a:t>も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敵</a:t>
            </a:r>
            <a:r>
              <a:rPr lang="ja-JP" altLang="en-US" smtClean="0"/>
              <a:t>など</a:t>
            </a:r>
            <a:r>
              <a:rPr lang="ja-JP" altLang="en-US" smtClean="0"/>
              <a:t>を制御する為のループが不要→</a:t>
            </a:r>
            <a:r>
              <a:rPr lang="en-US" altLang="ja-JP" smtClean="0"/>
              <a:t>Update()</a:t>
            </a:r>
            <a:r>
              <a:rPr lang="ja-JP" altLang="en-US" smtClean="0"/>
              <a:t>に書いておけば勝手に呼び出される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当たり</a:t>
            </a:r>
            <a:r>
              <a:rPr lang="ja-JP" altLang="en-US" smtClean="0"/>
              <a:t>判定は</a:t>
            </a:r>
            <a:r>
              <a:rPr lang="en-US" altLang="ja-JP" smtClean="0"/>
              <a:t>Unity</a:t>
            </a:r>
            <a:r>
              <a:rPr lang="ja-JP" altLang="en-US" smtClean="0"/>
              <a:t>に任せられる→</a:t>
            </a:r>
            <a:r>
              <a:rPr lang="en-US" altLang="ja-JP" smtClean="0"/>
              <a:t>Unity</a:t>
            </a:r>
            <a:r>
              <a:rPr lang="ja-JP" altLang="en-US" smtClean="0"/>
              <a:t>の当たり判定は癖があるので、場合によっては自前で</a:t>
            </a:r>
            <a:r>
              <a:rPr lang="en-US" altLang="ja-JP" smtClean="0"/>
              <a:t>(</a:t>
            </a:r>
            <a:r>
              <a:rPr lang="ja-JP" altLang="en-US" smtClean="0"/>
              <a:t>両方やってみる予定</a:t>
            </a:r>
            <a:r>
              <a:rPr lang="en-US" altLang="ja-JP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移動</a:t>
            </a:r>
            <a:r>
              <a:rPr lang="ja-JP" altLang="en-US" smtClean="0"/>
              <a:t>は、座標を直接扱わず、速度</a:t>
            </a:r>
            <a:r>
              <a:rPr lang="en-US" altLang="ja-JP" smtClean="0"/>
              <a:t>(rigidbody.velocity)</a:t>
            </a:r>
            <a:r>
              <a:rPr lang="ja-JP" altLang="en-US" smtClean="0"/>
              <a:t>で制御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画面レイアウトを決める</a:t>
            </a:r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mtClean="0"/>
              <a:t>1280x768</a:t>
            </a:r>
            <a:r>
              <a:rPr lang="ja-JP" altLang="en-US" smtClean="0"/>
              <a:t>ピクセルを想定。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Unity</a:t>
            </a:r>
            <a:r>
              <a:rPr lang="ja-JP" altLang="en-US" smtClean="0"/>
              <a:t>では、高さとアスペクト比</a:t>
            </a:r>
            <a:r>
              <a:rPr lang="en-US" altLang="ja-JP" smtClean="0"/>
              <a:t>(</a:t>
            </a:r>
            <a:r>
              <a:rPr lang="ja-JP" altLang="en-US" smtClean="0"/>
              <a:t>縦横比</a:t>
            </a:r>
            <a:r>
              <a:rPr lang="en-US" altLang="ja-JP" smtClean="0"/>
              <a:t>)</a:t>
            </a:r>
            <a:r>
              <a:rPr lang="ja-JP" altLang="en-US" smtClean="0"/>
              <a:t>で決まる。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mtClean="0"/>
              <a:t>最近</a:t>
            </a:r>
            <a:r>
              <a:rPr lang="ja-JP" altLang="en-US" smtClean="0"/>
              <a:t>は</a:t>
            </a:r>
            <a:r>
              <a:rPr lang="en-US" altLang="ja-JP" smtClean="0"/>
              <a:t>16:9</a:t>
            </a:r>
            <a:r>
              <a:rPr lang="ja-JP" altLang="en-US" smtClean="0"/>
              <a:t>が主流なので、</a:t>
            </a:r>
            <a:r>
              <a:rPr lang="en-US" altLang="ja-JP" smtClean="0">
                <a:solidFill>
                  <a:srgbClr val="FF0000"/>
                </a:solidFill>
              </a:rPr>
              <a:t>16:9</a:t>
            </a:r>
            <a:r>
              <a:rPr lang="ja-JP" altLang="en-US" smtClean="0"/>
              <a:t>とする。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>
                <a:solidFill>
                  <a:srgbClr val="FF0000"/>
                </a:solidFill>
              </a:rPr>
              <a:t>1280x720</a:t>
            </a:r>
            <a:r>
              <a:rPr lang="ja-JP" altLang="en-US" smtClean="0"/>
              <a:t>ピクセルなので、高さ</a:t>
            </a:r>
            <a:r>
              <a:rPr lang="en-US" altLang="ja-JP" smtClean="0"/>
              <a:t>720</a:t>
            </a:r>
            <a:r>
              <a:rPr lang="ja-JP" altLang="en-US" smtClean="0"/>
              <a:t>ピクセル。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アスペクト比</a:t>
            </a:r>
            <a:r>
              <a:rPr lang="ja-JP" altLang="en-US" smtClean="0"/>
              <a:t>を設定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カメラを設定</a:t>
            </a:r>
            <a:r>
              <a:rPr lang="en-US" altLang="ja-JP" smtClean="0"/>
              <a:t>(2D</a:t>
            </a:r>
            <a:r>
              <a:rPr lang="ja-JP" altLang="en-US" smtClean="0"/>
              <a:t>用</a:t>
            </a:r>
            <a:r>
              <a:rPr lang="en-US" altLang="ja-JP" smtClean="0"/>
              <a:t>)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MainCamera</a:t>
            </a:r>
            <a:r>
              <a:rPr lang="ja-JP" altLang="en-US" smtClean="0"/>
              <a:t>を選択して、</a:t>
            </a:r>
            <a:r>
              <a:rPr lang="en-US" altLang="ja-JP" smtClean="0"/>
              <a:t>Inspector</a:t>
            </a:r>
            <a:r>
              <a:rPr lang="ja-JP" altLang="en-US" smtClean="0"/>
              <a:t>を操作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Projection(</a:t>
            </a:r>
            <a:r>
              <a:rPr lang="ja-JP" altLang="en-US" smtClean="0"/>
              <a:t>投影</a:t>
            </a:r>
            <a:r>
              <a:rPr lang="en-US" altLang="ja-JP" smtClean="0"/>
              <a:t>)</a:t>
            </a:r>
            <a:r>
              <a:rPr lang="ja-JP" altLang="en-US" smtClean="0"/>
              <a:t>を</a:t>
            </a:r>
            <a:r>
              <a:rPr lang="en-US" altLang="ja-JP" smtClean="0"/>
              <a:t>Perspective(</a:t>
            </a:r>
            <a:r>
              <a:rPr lang="ja-JP" altLang="en-US" smtClean="0"/>
              <a:t>透視投影</a:t>
            </a:r>
            <a:r>
              <a:rPr lang="en-US" altLang="ja-JP" smtClean="0"/>
              <a:t>=</a:t>
            </a:r>
            <a:r>
              <a:rPr lang="ja-JP" altLang="en-US" smtClean="0"/>
              <a:t>遠近感あり</a:t>
            </a:r>
            <a:r>
              <a:rPr lang="en-US" altLang="ja-JP" smtClean="0"/>
              <a:t>=3D)</a:t>
            </a:r>
            <a:r>
              <a:rPr lang="ja-JP" altLang="en-US" smtClean="0"/>
              <a:t>から、</a:t>
            </a:r>
            <a:r>
              <a:rPr lang="en-US" altLang="ja-JP" smtClean="0"/>
              <a:t>Orthographic(</a:t>
            </a:r>
            <a:r>
              <a:rPr lang="ja-JP" altLang="en-US" smtClean="0"/>
              <a:t>正投影</a:t>
            </a:r>
            <a:r>
              <a:rPr lang="en-US" altLang="ja-JP" smtClean="0"/>
              <a:t>=</a:t>
            </a:r>
            <a:r>
              <a:rPr lang="ja-JP" altLang="en-US" smtClean="0"/>
              <a:t>遠近感なし</a:t>
            </a:r>
            <a:r>
              <a:rPr lang="en-US" altLang="ja-JP" smtClean="0"/>
              <a:t>=2D)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Size</a:t>
            </a:r>
            <a:r>
              <a:rPr lang="ja-JP" altLang="en-US" smtClean="0"/>
              <a:t>に高さの半分を設定</a:t>
            </a:r>
            <a:r>
              <a:rPr lang="en-US" altLang="ja-JP" smtClean="0"/>
              <a:t>(720/2=360)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Position</a:t>
            </a:r>
            <a:r>
              <a:rPr lang="ja-JP" altLang="en-US" smtClean="0"/>
              <a:t>を</a:t>
            </a:r>
            <a:r>
              <a:rPr lang="en-US" altLang="ja-JP" smtClean="0"/>
              <a:t>0,0,0</a:t>
            </a:r>
            <a:r>
              <a:rPr lang="ja-JP" altLang="en-US" smtClean="0"/>
              <a:t>にする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mtClean="0"/>
              <a:t>以上</a:t>
            </a:r>
            <a:r>
              <a:rPr lang="ja-JP" altLang="en-US" smtClean="0"/>
              <a:t>で</a:t>
            </a:r>
            <a:r>
              <a:rPr lang="ja-JP" altLang="en-US" smtClean="0"/>
              <a:t>、</a:t>
            </a:r>
            <a:r>
              <a:rPr lang="en-US" altLang="ja-JP" smtClean="0"/>
              <a:t>1280x720</a:t>
            </a:r>
            <a:r>
              <a:rPr lang="ja-JP" altLang="en-US" smtClean="0"/>
              <a:t>の</a:t>
            </a:r>
            <a:r>
              <a:rPr lang="en-US" altLang="ja-JP" smtClean="0"/>
              <a:t>2D</a:t>
            </a:r>
            <a:r>
              <a:rPr lang="ja-JP" altLang="en-US" smtClean="0"/>
              <a:t>用の画面の設定完了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シーン管理</a:t>
            </a:r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方法は以下の</a:t>
            </a:r>
            <a:r>
              <a:rPr lang="en-US" altLang="ja-JP" smtClean="0"/>
              <a:t>2</a:t>
            </a:r>
            <a:r>
              <a:rPr lang="ja-JP" altLang="en-US" smtClean="0"/>
              <a:t>通り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mtClean="0"/>
              <a:t>大きいゲーム</a:t>
            </a:r>
            <a:r>
              <a:rPr lang="ja-JP" altLang="en-US" smtClean="0"/>
              <a:t>の</a:t>
            </a:r>
            <a:r>
              <a:rPr lang="ja-JP" altLang="en-US" smtClean="0"/>
              <a:t>場合・・・</a:t>
            </a:r>
            <a:r>
              <a:rPr lang="en-US" altLang="ja-JP" smtClean="0"/>
              <a:t>Scene</a:t>
            </a:r>
            <a:r>
              <a:rPr lang="ja-JP" altLang="en-US" smtClean="0"/>
              <a:t>を切り替えて行う。</a:t>
            </a:r>
            <a:endParaRPr lang="en-US" altLang="ja-JP" smtClean="0"/>
          </a:p>
          <a:p>
            <a:pPr marL="1314450" lvl="2" indent="-514350">
              <a:buFont typeface="+mj-lt"/>
              <a:buAutoNum type="arabicPeriod"/>
            </a:pPr>
            <a:r>
              <a:rPr lang="ja-JP" altLang="en-US" smtClean="0"/>
              <a:t>メリット</a:t>
            </a:r>
            <a:endParaRPr lang="en-US" altLang="ja-JP" smtClean="0"/>
          </a:p>
          <a:p>
            <a:pPr marL="1771650" lvl="3" indent="-514350">
              <a:buFont typeface="+mj-lt"/>
              <a:buAutoNum type="arabicPeriod"/>
            </a:pPr>
            <a:r>
              <a:rPr lang="ja-JP" altLang="en-US" smtClean="0"/>
              <a:t>個別に作ることができるので分業が楽</a:t>
            </a:r>
            <a:endParaRPr lang="en-US" altLang="ja-JP" smtClean="0"/>
          </a:p>
          <a:p>
            <a:pPr marL="1771650" lvl="3" indent="-514350">
              <a:buFont typeface="+mj-lt"/>
              <a:buAutoNum type="arabicPeriod"/>
            </a:pPr>
            <a:r>
              <a:rPr lang="ja-JP" altLang="en-US" smtClean="0"/>
              <a:t>そのシーンに必要なものだけ読み込むので容量が楽</a:t>
            </a:r>
            <a:endParaRPr lang="en-US" altLang="ja-JP" smtClean="0"/>
          </a:p>
          <a:p>
            <a:pPr marL="1314450" lvl="2" indent="-514350">
              <a:buFont typeface="+mj-lt"/>
              <a:buAutoNum type="arabicPeriod"/>
            </a:pPr>
            <a:r>
              <a:rPr lang="ja-JP" altLang="en-US" smtClean="0"/>
              <a:t>デメリット</a:t>
            </a:r>
            <a:endParaRPr lang="en-US" altLang="ja-JP" smtClean="0"/>
          </a:p>
          <a:p>
            <a:pPr marL="1771650" lvl="3" indent="-514350">
              <a:buFont typeface="+mj-lt"/>
              <a:buAutoNum type="arabicPeriod"/>
            </a:pPr>
            <a:r>
              <a:rPr lang="ja-JP" altLang="en-US" smtClean="0"/>
              <a:t>切り替え</a:t>
            </a:r>
            <a:r>
              <a:rPr lang="ja-JP" altLang="en-US" smtClean="0"/>
              <a:t>に時間がかかる</a:t>
            </a:r>
            <a:endParaRPr lang="en-US" altLang="ja-JP" smtClean="0"/>
          </a:p>
          <a:p>
            <a:pPr marL="1771650" lvl="3" indent="-514350">
              <a:buFont typeface="+mj-lt"/>
              <a:buAutoNum type="arabicPeriod"/>
            </a:pPr>
            <a:r>
              <a:rPr lang="ja-JP" altLang="en-US" smtClean="0"/>
              <a:t>変数</a:t>
            </a:r>
            <a:r>
              <a:rPr lang="ja-JP" altLang="en-US" smtClean="0"/>
              <a:t>の受け渡しが面倒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mtClean="0"/>
              <a:t>小さい</a:t>
            </a:r>
            <a:r>
              <a:rPr lang="ja-JP" altLang="en-US" smtClean="0"/>
              <a:t>ゲーム</a:t>
            </a:r>
            <a:r>
              <a:rPr lang="ja-JP" altLang="en-US" smtClean="0"/>
              <a:t>の場合・・・</a:t>
            </a:r>
            <a:r>
              <a:rPr lang="en-US" altLang="ja-JP" smtClean="0"/>
              <a:t>1</a:t>
            </a:r>
            <a:r>
              <a:rPr lang="ja-JP" altLang="en-US" smtClean="0"/>
              <a:t>つのシーン内で自前でシーンを管理</a:t>
            </a:r>
            <a:endParaRPr lang="en-US" altLang="ja-JP" smtClean="0"/>
          </a:p>
          <a:p>
            <a:pPr marL="1314450" lvl="2" indent="-514350">
              <a:buFont typeface="+mj-lt"/>
              <a:buAutoNum type="arabicPeriod"/>
            </a:pPr>
            <a:r>
              <a:rPr lang="ja-JP" altLang="en-US" smtClean="0"/>
              <a:t>メリット</a:t>
            </a:r>
            <a:endParaRPr lang="en-US" altLang="ja-JP" smtClean="0"/>
          </a:p>
          <a:p>
            <a:pPr marL="1771650" lvl="3" indent="-514350">
              <a:buFont typeface="+mj-lt"/>
              <a:buAutoNum type="arabicPeriod"/>
            </a:pPr>
            <a:r>
              <a:rPr lang="ja-JP" altLang="en-US" smtClean="0"/>
              <a:t>切り替えが早い</a:t>
            </a:r>
            <a:endParaRPr lang="en-US" altLang="ja-JP" smtClean="0"/>
          </a:p>
          <a:p>
            <a:pPr marL="1771650" lvl="3" indent="-514350">
              <a:buFont typeface="+mj-lt"/>
              <a:buAutoNum type="arabicPeriod"/>
            </a:pPr>
            <a:r>
              <a:rPr lang="ja-JP" altLang="en-US" smtClean="0"/>
              <a:t>変数</a:t>
            </a:r>
            <a:r>
              <a:rPr lang="ja-JP" altLang="en-US" smtClean="0"/>
              <a:t>の受け渡しが楽</a:t>
            </a:r>
            <a:endParaRPr lang="en-US" altLang="ja-JP" smtClean="0"/>
          </a:p>
          <a:p>
            <a:pPr marL="1314450" lvl="2" indent="-514350">
              <a:buFont typeface="+mj-lt"/>
              <a:buAutoNum type="arabicPeriod"/>
            </a:pPr>
            <a:r>
              <a:rPr lang="ja-JP" altLang="en-US" smtClean="0"/>
              <a:t>デメリット</a:t>
            </a:r>
            <a:endParaRPr lang="en-US" altLang="ja-JP" smtClean="0"/>
          </a:p>
          <a:p>
            <a:pPr marL="1771650" lvl="3" indent="-514350">
              <a:buFont typeface="+mj-lt"/>
              <a:buAutoNum type="arabicPeriod"/>
            </a:pPr>
            <a:r>
              <a:rPr lang="ja-JP" altLang="en-US" smtClean="0"/>
              <a:t>シーン</a:t>
            </a:r>
            <a:r>
              <a:rPr lang="ja-JP" altLang="en-US" smtClean="0"/>
              <a:t>管理</a:t>
            </a:r>
            <a:r>
              <a:rPr lang="ja-JP" altLang="en-US" smtClean="0"/>
              <a:t>のプログラムが必要</a:t>
            </a:r>
            <a:endParaRPr lang="en-US" altLang="ja-JP" smtClean="0"/>
          </a:p>
          <a:p>
            <a:pPr marL="1771650" lvl="3" indent="-514350">
              <a:buFont typeface="+mj-lt"/>
              <a:buAutoNum type="arabicPeriod"/>
            </a:pPr>
            <a:r>
              <a:rPr lang="ja-JP" altLang="en-US" smtClean="0"/>
              <a:t>大きいゲームでは容量に難あり</a:t>
            </a:r>
            <a:endParaRPr lang="en-US" altLang="ja-JP" smtClean="0"/>
          </a:p>
          <a:p>
            <a:pPr marL="1314450" lvl="2" indent="-514350">
              <a:buFont typeface="+mj-lt"/>
              <a:buAutoNum type="arabicPeriod"/>
            </a:pP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シーン管理</a:t>
            </a:r>
            <a:r>
              <a:rPr kumimoji="1" lang="en-US" altLang="ja-JP" smtClean="0"/>
              <a:t>(2)</a:t>
            </a:r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タイトル</a:t>
            </a:r>
            <a:r>
              <a:rPr lang="ja-JP" altLang="en-US" smtClean="0"/>
              <a:t>画面</a:t>
            </a:r>
            <a:r>
              <a:rPr lang="ja-JP" altLang="en-US" smtClean="0"/>
              <a:t>を作る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drawImage()</a:t>
            </a:r>
            <a:r>
              <a:rPr lang="ja-JP" altLang="en-US" smtClean="0"/>
              <a:t>みたいなものは必要なし。描画したいものを</a:t>
            </a:r>
            <a:r>
              <a:rPr lang="en-US" altLang="ja-JP" smtClean="0"/>
              <a:t>GameObject</a:t>
            </a:r>
            <a:r>
              <a:rPr lang="ja-JP" altLang="en-US" smtClean="0"/>
              <a:t>で作る。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GameObject</a:t>
            </a:r>
            <a:r>
              <a:rPr lang="ja-JP" altLang="en-US" smtClean="0"/>
              <a:t>→</a:t>
            </a:r>
            <a:r>
              <a:rPr lang="en-US" altLang="ja-JP" smtClean="0"/>
              <a:t>Create Other</a:t>
            </a:r>
            <a:r>
              <a:rPr lang="ja-JP" altLang="en-US" smtClean="0"/>
              <a:t>→</a:t>
            </a:r>
            <a:r>
              <a:rPr lang="en-US" altLang="ja-JP" smtClean="0"/>
              <a:t>Quad</a:t>
            </a:r>
          </a:p>
          <a:p>
            <a:pPr marL="914400" lvl="1" indent="-514350">
              <a:buFont typeface="+mj-lt"/>
              <a:buAutoNum type="arabicPeriod"/>
            </a:pPr>
            <a:r>
              <a:rPr lang="ja-JP" altLang="en-US" smtClean="0"/>
              <a:t>テクスチャ</a:t>
            </a:r>
            <a:r>
              <a:rPr lang="ja-JP" altLang="en-US" smtClean="0"/>
              <a:t>を</a:t>
            </a:r>
            <a:r>
              <a:rPr lang="en-US" altLang="ja-JP" smtClean="0"/>
              <a:t>Project</a:t>
            </a:r>
            <a:r>
              <a:rPr lang="ja-JP" altLang="en-US" smtClean="0"/>
              <a:t>に追加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img0</a:t>
            </a:r>
            <a:r>
              <a:rPr lang="ja-JP" altLang="en-US" smtClean="0"/>
              <a:t>を</a:t>
            </a:r>
            <a:r>
              <a:rPr lang="en-US" altLang="ja-JP" smtClean="0"/>
              <a:t>Quad</a:t>
            </a:r>
            <a:r>
              <a:rPr lang="ja-JP" altLang="en-US" smtClean="0"/>
              <a:t>にドラッグ＆ドロップ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GameObject</a:t>
            </a:r>
            <a:r>
              <a:rPr lang="ja-JP" altLang="en-US" smtClean="0"/>
              <a:t>→</a:t>
            </a:r>
            <a:r>
              <a:rPr lang="en-US" altLang="ja-JP" smtClean="0"/>
              <a:t>Create Other</a:t>
            </a:r>
            <a:r>
              <a:rPr lang="ja-JP" altLang="en-US" smtClean="0"/>
              <a:t>→</a:t>
            </a:r>
            <a:r>
              <a:rPr lang="en-US" altLang="ja-JP" smtClean="0"/>
              <a:t>Directional Light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Directional Light</a:t>
            </a:r>
            <a:r>
              <a:rPr lang="ja-JP" altLang="en-US" smtClean="0"/>
              <a:t>の</a:t>
            </a:r>
            <a:r>
              <a:rPr lang="en-US" altLang="ja-JP" smtClean="0"/>
              <a:t>Rotation</a:t>
            </a:r>
            <a:r>
              <a:rPr lang="ja-JP" altLang="en-US" smtClean="0"/>
              <a:t>を全て０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Quad</a:t>
            </a:r>
            <a:r>
              <a:rPr lang="ja-JP" altLang="en-US" smtClean="0"/>
              <a:t>の名前を</a:t>
            </a:r>
            <a:r>
              <a:rPr lang="en-US" altLang="ja-JP" smtClean="0"/>
              <a:t>title</a:t>
            </a:r>
            <a:r>
              <a:rPr lang="ja-JP" altLang="en-US" smtClean="0"/>
              <a:t>に変更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img0</a:t>
            </a:r>
            <a:r>
              <a:rPr lang="ja-JP" altLang="en-US" smtClean="0"/>
              <a:t>の</a:t>
            </a:r>
            <a:r>
              <a:rPr lang="en-US" altLang="ja-JP" smtClean="0"/>
              <a:t>Texture Type</a:t>
            </a:r>
            <a:r>
              <a:rPr lang="ja-JP" altLang="en-US" smtClean="0"/>
              <a:t>を</a:t>
            </a:r>
            <a:r>
              <a:rPr lang="en-US" altLang="ja-JP" smtClean="0"/>
              <a:t>GUI</a:t>
            </a:r>
            <a:r>
              <a:rPr lang="ja-JP" altLang="en-US" smtClean="0"/>
              <a:t>に変更して</a:t>
            </a:r>
            <a:r>
              <a:rPr lang="en-US" altLang="ja-JP" smtClean="0"/>
              <a:t>Apply</a:t>
            </a:r>
            <a:r>
              <a:rPr lang="ja-JP" altLang="en-US" smtClean="0"/>
              <a:t>を押す</a:t>
            </a:r>
            <a:r>
              <a:rPr lang="en-US" altLang="ja-JP" smtClean="0"/>
              <a:t>(</a:t>
            </a:r>
            <a:r>
              <a:rPr lang="ja-JP" altLang="en-US" smtClean="0"/>
              <a:t>もしかしたら、スマートホンとかで問題おきるかも？</a:t>
            </a:r>
            <a:r>
              <a:rPr lang="en-US" altLang="ja-JP" smtClean="0"/>
              <a:t>)</a:t>
            </a:r>
          </a:p>
          <a:p>
            <a:pPr marL="1314450" lvl="2" indent="-514350">
              <a:buFont typeface="+mj-lt"/>
              <a:buAutoNum type="arabicPeriod"/>
            </a:pP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シーン管理</a:t>
            </a:r>
            <a:r>
              <a:rPr kumimoji="1" lang="en-US" altLang="ja-JP" smtClean="0"/>
              <a:t>(3)</a:t>
            </a:r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クリアロゴを作る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GameObject</a:t>
            </a:r>
            <a:r>
              <a:rPr lang="ja-JP" altLang="en-US" smtClean="0"/>
              <a:t>→</a:t>
            </a:r>
            <a:r>
              <a:rPr lang="en-US" altLang="ja-JP" smtClean="0"/>
              <a:t>Create Other</a:t>
            </a:r>
            <a:r>
              <a:rPr lang="ja-JP" altLang="en-US" smtClean="0"/>
              <a:t>→</a:t>
            </a:r>
            <a:r>
              <a:rPr lang="en-US" altLang="ja-JP" smtClean="0"/>
              <a:t>Quad(</a:t>
            </a:r>
            <a:r>
              <a:rPr lang="ja-JP" altLang="en-US" smtClean="0">
                <a:solidFill>
                  <a:srgbClr val="FF0000"/>
                </a:solidFill>
              </a:rPr>
              <a:t>四角を作る</a:t>
            </a:r>
            <a:r>
              <a:rPr lang="en-US" altLang="ja-JP" smtClean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Quad</a:t>
            </a:r>
            <a:r>
              <a:rPr lang="ja-JP" altLang="en-US" smtClean="0"/>
              <a:t>の</a:t>
            </a:r>
            <a:r>
              <a:rPr lang="ja-JP" altLang="en-US" smtClean="0"/>
              <a:t>名前</a:t>
            </a:r>
            <a:r>
              <a:rPr lang="ja-JP" altLang="en-US" smtClean="0"/>
              <a:t>を</a:t>
            </a:r>
            <a:r>
              <a:rPr lang="en-US" altLang="ja-JP" smtClean="0"/>
              <a:t>clear</a:t>
            </a:r>
            <a:r>
              <a:rPr lang="ja-JP" altLang="en-US" smtClean="0"/>
              <a:t>に変更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clear</a:t>
            </a:r>
            <a:r>
              <a:rPr lang="ja-JP" altLang="en-US" smtClean="0"/>
              <a:t>の</a:t>
            </a:r>
            <a:r>
              <a:rPr lang="en-US" altLang="ja-JP" smtClean="0"/>
              <a:t>Inspector</a:t>
            </a:r>
            <a:r>
              <a:rPr lang="ja-JP" altLang="en-US" smtClean="0"/>
              <a:t>で以下を設定</a:t>
            </a:r>
            <a:endParaRPr lang="en-US" altLang="ja-JP" smtClean="0"/>
          </a:p>
          <a:p>
            <a:pPr marL="1314450" lvl="2" indent="-514350">
              <a:buFont typeface="+mj-lt"/>
              <a:buAutoNum type="arabicPeriod"/>
            </a:pPr>
            <a:r>
              <a:rPr lang="en-US" altLang="ja-JP" smtClean="0"/>
              <a:t>position</a:t>
            </a:r>
            <a:r>
              <a:rPr lang="ja-JP" altLang="en-US" smtClean="0"/>
              <a:t>の</a:t>
            </a:r>
            <a:r>
              <a:rPr lang="en-US" altLang="ja-JP" smtClean="0"/>
              <a:t>z</a:t>
            </a:r>
            <a:r>
              <a:rPr lang="ja-JP" altLang="en-US" smtClean="0"/>
              <a:t>を</a:t>
            </a:r>
            <a:r>
              <a:rPr lang="en-US" altLang="ja-JP" smtClean="0"/>
              <a:t>-5</a:t>
            </a:r>
            <a:r>
              <a:rPr lang="ja-JP" altLang="en-US" smtClean="0"/>
              <a:t>に</a:t>
            </a:r>
            <a:r>
              <a:rPr lang="en-US" altLang="ja-JP" smtClean="0"/>
              <a:t>(</a:t>
            </a:r>
            <a:r>
              <a:rPr lang="ja-JP" altLang="en-US" smtClean="0">
                <a:solidFill>
                  <a:srgbClr val="FF0000"/>
                </a:solidFill>
              </a:rPr>
              <a:t>タイトルより手前に表示</a:t>
            </a:r>
            <a:r>
              <a:rPr lang="en-US" altLang="ja-JP" smtClean="0"/>
              <a:t>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altLang="ja-JP" smtClean="0"/>
              <a:t>size</a:t>
            </a:r>
            <a:r>
              <a:rPr lang="ja-JP" altLang="en-US" smtClean="0"/>
              <a:t>を</a:t>
            </a:r>
            <a:r>
              <a:rPr lang="en-US" altLang="ja-JP" smtClean="0"/>
              <a:t>830,226,1</a:t>
            </a:r>
            <a:r>
              <a:rPr lang="ja-JP" altLang="en-US" smtClean="0"/>
              <a:t>にする</a:t>
            </a:r>
            <a:r>
              <a:rPr lang="en-US" altLang="ja-JP" smtClean="0"/>
              <a:t>(</a:t>
            </a:r>
            <a:r>
              <a:rPr lang="ja-JP" altLang="en-US" smtClean="0">
                <a:solidFill>
                  <a:srgbClr val="FF0000"/>
                </a:solidFill>
              </a:rPr>
              <a:t>大きさを設定</a:t>
            </a:r>
            <a:r>
              <a:rPr lang="en-US" altLang="ja-JP" smtClean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img1</a:t>
            </a:r>
            <a:r>
              <a:rPr lang="ja-JP" altLang="en-US" smtClean="0"/>
              <a:t>の</a:t>
            </a:r>
            <a:r>
              <a:rPr lang="en-US" altLang="ja-JP" smtClean="0"/>
              <a:t>Inspector</a:t>
            </a:r>
            <a:r>
              <a:rPr lang="ja-JP" altLang="en-US" smtClean="0"/>
              <a:t>で以下を設定</a:t>
            </a:r>
            <a:endParaRPr lang="en-US" altLang="ja-JP" smtClean="0"/>
          </a:p>
          <a:p>
            <a:pPr marL="1314450" lvl="2" indent="-514350">
              <a:buFont typeface="+mj-lt"/>
              <a:buAutoNum type="arabicPeriod"/>
            </a:pPr>
            <a:r>
              <a:rPr lang="en-US" altLang="ja-JP" smtClean="0"/>
              <a:t>Alpha is Transparency</a:t>
            </a:r>
            <a:r>
              <a:rPr lang="ja-JP" altLang="en-US" smtClean="0"/>
              <a:t>にチェックを入れる</a:t>
            </a:r>
            <a:r>
              <a:rPr lang="en-US" altLang="ja-JP" smtClean="0"/>
              <a:t>(</a:t>
            </a:r>
            <a:r>
              <a:rPr lang="ja-JP" altLang="en-US" smtClean="0">
                <a:solidFill>
                  <a:srgbClr val="FF0000"/>
                </a:solidFill>
              </a:rPr>
              <a:t>透過部分を有効にする</a:t>
            </a:r>
            <a:r>
              <a:rPr lang="en-US" altLang="ja-JP" smtClean="0"/>
              <a:t>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altLang="ja-JP" smtClean="0"/>
              <a:t>[Apply]</a:t>
            </a:r>
            <a:r>
              <a:rPr lang="ja-JP" altLang="en-US" smtClean="0"/>
              <a:t>ボタンを押す。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img1</a:t>
            </a:r>
            <a:r>
              <a:rPr lang="ja-JP" altLang="en-US" smtClean="0"/>
              <a:t>を</a:t>
            </a:r>
            <a:r>
              <a:rPr lang="en-US" altLang="ja-JP" smtClean="0"/>
              <a:t>clear</a:t>
            </a:r>
            <a:r>
              <a:rPr lang="ja-JP" altLang="en-US" smtClean="0"/>
              <a:t>にドラッグ＆ドロップ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clear</a:t>
            </a:r>
            <a:r>
              <a:rPr lang="ja-JP" altLang="en-US" smtClean="0"/>
              <a:t>の</a:t>
            </a:r>
            <a:r>
              <a:rPr lang="en-US" altLang="ja-JP" smtClean="0"/>
              <a:t>Inspector</a:t>
            </a:r>
            <a:r>
              <a:rPr lang="ja-JP" altLang="en-US" smtClean="0"/>
              <a:t>で以下を設定</a:t>
            </a:r>
            <a:endParaRPr lang="en-US" altLang="ja-JP" smtClean="0"/>
          </a:p>
          <a:p>
            <a:pPr marL="1314450" lvl="2" indent="-514350">
              <a:buFont typeface="+mj-lt"/>
              <a:buAutoNum type="arabicPeriod"/>
            </a:pPr>
            <a:r>
              <a:rPr lang="en-US" altLang="ja-JP" smtClean="0"/>
              <a:t>img1</a:t>
            </a:r>
            <a:r>
              <a:rPr lang="ja-JP" altLang="en-US" smtClean="0"/>
              <a:t>の</a:t>
            </a:r>
            <a:r>
              <a:rPr lang="en-US" altLang="ja-JP" smtClean="0"/>
              <a:t>Shader</a:t>
            </a:r>
            <a:r>
              <a:rPr lang="ja-JP" altLang="en-US" smtClean="0"/>
              <a:t>を</a:t>
            </a:r>
            <a:r>
              <a:rPr lang="en-US" altLang="ja-JP" smtClean="0"/>
              <a:t>Transparent</a:t>
            </a:r>
            <a:r>
              <a:rPr lang="ja-JP" altLang="en-US" smtClean="0"/>
              <a:t>→</a:t>
            </a:r>
            <a:r>
              <a:rPr lang="en-US" altLang="ja-JP" smtClean="0"/>
              <a:t>Diffuse(</a:t>
            </a:r>
            <a:r>
              <a:rPr lang="ja-JP" altLang="en-US" smtClean="0">
                <a:solidFill>
                  <a:srgbClr val="FF0000"/>
                </a:solidFill>
              </a:rPr>
              <a:t>透過描画</a:t>
            </a:r>
            <a:r>
              <a:rPr lang="en-US" altLang="ja-JP" smtClean="0"/>
              <a:t>)</a:t>
            </a:r>
          </a:p>
          <a:p>
            <a:pPr marL="914400" lvl="1" indent="-514350">
              <a:buFont typeface="+mj-lt"/>
              <a:buAutoNum type="arabicPeriod"/>
            </a:pPr>
            <a:endParaRPr lang="en-US" altLang="ja-JP" smtClean="0"/>
          </a:p>
          <a:p>
            <a:pPr marL="1314450" lvl="2" indent="-514350">
              <a:buFont typeface="+mj-lt"/>
              <a:buAutoNum type="arabicPeriod"/>
            </a:pP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530</Words>
  <Application>Microsoft Office PowerPoint</Application>
  <PresentationFormat>画面に合わせる (4:3)</PresentationFormat>
  <Paragraphs>81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UnityでYoke</vt:lpstr>
      <vt:lpstr>方針</vt:lpstr>
      <vt:lpstr>変更点</vt:lpstr>
      <vt:lpstr>画面レイアウトを決める</vt:lpstr>
      <vt:lpstr>シーン管理</vt:lpstr>
      <vt:lpstr>シーン管理(2)</vt:lpstr>
      <vt:lpstr>シーン管理(3)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仕様メモ</dc:title>
  <dc:creator>A603_00</dc:creator>
  <cp:lastModifiedBy>A603_gest</cp:lastModifiedBy>
  <cp:revision>83</cp:revision>
  <dcterms:created xsi:type="dcterms:W3CDTF">2013-06-21T02:43:14Z</dcterms:created>
  <dcterms:modified xsi:type="dcterms:W3CDTF">2013-09-13T02:38:32Z</dcterms:modified>
</cp:coreProperties>
</file>