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 autoAdjust="0"/>
    <p:restoredTop sz="94633" autoAdjust="0"/>
  </p:normalViewPr>
  <p:slideViewPr>
    <p:cSldViewPr>
      <p:cViewPr>
        <p:scale>
          <a:sx n="100" d="100"/>
          <a:sy n="100" d="100"/>
        </p:scale>
        <p:origin x="-306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2013/9/20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</a:t>
            </a:r>
            <a:r>
              <a:rPr lang="en-US" altLang="ja-JP" smtClean="0"/>
              <a:t>Yoke(2)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</a:t>
            </a:r>
            <a:r>
              <a:rPr lang="ja-JP" altLang="en-US" smtClean="0"/>
              <a:t>を全て準備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予め作っていた</a:t>
            </a:r>
            <a:r>
              <a:rPr kumimoji="1" lang="en-US" altLang="ja-JP" smtClean="0"/>
              <a:t>title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clear</a:t>
            </a:r>
            <a:r>
              <a:rPr kumimoji="1" lang="ja-JP" altLang="en-US" smtClean="0"/>
              <a:t>を、いったん無効にしておく。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無効</a:t>
            </a:r>
            <a:r>
              <a:rPr lang="ja-JP" altLang="en-US" smtClean="0"/>
              <a:t>にしたい</a:t>
            </a:r>
            <a:r>
              <a:rPr lang="en-US" altLang="ja-JP" smtClean="0"/>
              <a:t>GameObject</a:t>
            </a:r>
            <a:r>
              <a:rPr lang="ja-JP" altLang="en-US" smtClean="0"/>
              <a:t>を</a:t>
            </a:r>
            <a:r>
              <a:rPr lang="en-US" altLang="ja-JP" smtClean="0"/>
              <a:t>Hierarchy</a:t>
            </a:r>
            <a:r>
              <a:rPr lang="ja-JP" altLang="en-US" smtClean="0"/>
              <a:t>から選んで、</a:t>
            </a:r>
            <a:r>
              <a:rPr lang="en-US" altLang="ja-JP" smtClean="0"/>
              <a:t>Inspector</a:t>
            </a:r>
            <a:r>
              <a:rPr lang="ja-JP" altLang="en-US" smtClean="0"/>
              <a:t>の名前の左のチェックを外す。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ゲーム</a:t>
            </a:r>
            <a:r>
              <a:rPr kumimoji="1" lang="ja-JP" altLang="en-US" smtClean="0"/>
              <a:t>の背景</a:t>
            </a:r>
            <a:r>
              <a:rPr kumimoji="1" lang="en-US" altLang="ja-JP" smtClean="0"/>
              <a:t>(bg)</a:t>
            </a:r>
            <a:r>
              <a:rPr kumimoji="1" lang="ja-JP" altLang="en-US" smtClean="0"/>
              <a:t>を作成する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Other</a:t>
            </a:r>
            <a:r>
              <a:rPr lang="ja-JP" altLang="en-US" smtClean="0"/>
              <a:t>→</a:t>
            </a:r>
            <a:r>
              <a:rPr lang="en-US" altLang="ja-JP" smtClean="0"/>
              <a:t>Quad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名前</a:t>
            </a:r>
            <a:r>
              <a:rPr lang="ja-JP" altLang="en-US" smtClean="0"/>
              <a:t>を</a:t>
            </a:r>
            <a:r>
              <a:rPr lang="en-US" altLang="ja-JP" smtClean="0"/>
              <a:t>bg</a:t>
            </a:r>
            <a:r>
              <a:rPr lang="ja-JP" altLang="en-US" smtClean="0"/>
              <a:t>や</a:t>
            </a:r>
            <a:r>
              <a:rPr lang="en-US" altLang="ja-JP" smtClean="0"/>
              <a:t>gameover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mtClean="0"/>
              <a:t>テクスチャをドラッグ＆ドロップ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座標を</a:t>
            </a:r>
            <a:r>
              <a:rPr lang="en-US" altLang="ja-JP" smtClean="0"/>
              <a:t>0,0,0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bg</a:t>
            </a:r>
            <a:r>
              <a:rPr lang="ja-JP" altLang="en-US" smtClean="0"/>
              <a:t>の</a:t>
            </a:r>
            <a:r>
              <a:rPr lang="en-US" altLang="ja-JP" smtClean="0"/>
              <a:t>scale</a:t>
            </a:r>
            <a:r>
              <a:rPr lang="ja-JP" altLang="en-US" smtClean="0"/>
              <a:t>は、</a:t>
            </a:r>
            <a:r>
              <a:rPr lang="en-US" altLang="ja-JP" smtClean="0"/>
              <a:t>(1280,720,1)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</a:t>
            </a:r>
            <a:r>
              <a:rPr lang="ja-JP" altLang="en-US" smtClean="0"/>
              <a:t>を全て準備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ゲームオーバー</a:t>
            </a:r>
            <a:r>
              <a:rPr kumimoji="1" lang="en-US" altLang="ja-JP" smtClean="0"/>
              <a:t>(gameover)</a:t>
            </a:r>
            <a:r>
              <a:rPr kumimoji="1" lang="ja-JP" altLang="en-US" smtClean="0"/>
              <a:t>の作成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Other</a:t>
            </a:r>
            <a:r>
              <a:rPr lang="ja-JP" altLang="en-US" smtClean="0"/>
              <a:t>→</a:t>
            </a:r>
            <a:r>
              <a:rPr lang="en-US" altLang="ja-JP" smtClean="0"/>
              <a:t>Quad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名前</a:t>
            </a:r>
            <a:r>
              <a:rPr lang="ja-JP" altLang="en-US" smtClean="0"/>
              <a:t>を</a:t>
            </a:r>
            <a:r>
              <a:rPr lang="en-US" altLang="ja-JP" smtClean="0"/>
              <a:t>gameover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透過させたいので、テクスチャを変更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img2</a:t>
            </a:r>
            <a:r>
              <a:rPr lang="ja-JP" altLang="en-US" smtClean="0"/>
              <a:t>を</a:t>
            </a:r>
            <a:r>
              <a:rPr lang="en-US" altLang="ja-JP" smtClean="0"/>
              <a:t>Hierarchy</a:t>
            </a:r>
            <a:r>
              <a:rPr lang="ja-JP" altLang="en-US" smtClean="0"/>
              <a:t>から選択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Alpha Is Transparency</a:t>
            </a:r>
            <a:r>
              <a:rPr lang="ja-JP" altLang="en-US" smtClean="0"/>
              <a:t>にチェック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Apply</a:t>
            </a:r>
            <a:r>
              <a:rPr lang="ja-JP" altLang="en-US" smtClean="0"/>
              <a:t>を押す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mtClean="0"/>
              <a:t>テクスチャをドラッグ＆ドロップ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座標を</a:t>
            </a:r>
            <a:r>
              <a:rPr lang="en-US" altLang="ja-JP" smtClean="0"/>
              <a:t>0,0,0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bg</a:t>
            </a:r>
            <a:r>
              <a:rPr lang="ja-JP" altLang="en-US" smtClean="0"/>
              <a:t>の</a:t>
            </a:r>
            <a:r>
              <a:rPr lang="en-US" altLang="ja-JP" smtClean="0"/>
              <a:t>scale</a:t>
            </a:r>
            <a:r>
              <a:rPr lang="ja-JP" altLang="en-US" smtClean="0"/>
              <a:t>は、</a:t>
            </a:r>
            <a:r>
              <a:rPr lang="en-US" altLang="ja-JP" smtClean="0"/>
              <a:t>(1226,230,1)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mtClean="0"/>
              <a:t>まだ透過しないので、</a:t>
            </a:r>
            <a:r>
              <a:rPr kumimoji="1" lang="en-US" altLang="ja-JP" smtClean="0"/>
              <a:t>Shader</a:t>
            </a:r>
            <a:r>
              <a:rPr kumimoji="1" lang="ja-JP" altLang="en-US" smtClean="0"/>
              <a:t>を設定する</a:t>
            </a:r>
            <a:endParaRPr kumimoji="1"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gameover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kumimoji="1" lang="en-US" altLang="ja-JP" smtClean="0"/>
              <a:t>Inspector</a:t>
            </a:r>
            <a:r>
              <a:rPr kumimoji="1" lang="ja-JP" altLang="en-US" smtClean="0"/>
              <a:t>から、</a:t>
            </a:r>
            <a:r>
              <a:rPr kumimoji="1" lang="en-US" altLang="ja-JP" smtClean="0"/>
              <a:t>img2</a:t>
            </a:r>
            <a:r>
              <a:rPr lang="ja-JP" altLang="en-US" smtClean="0"/>
              <a:t>の項目の</a:t>
            </a:r>
            <a:r>
              <a:rPr lang="en-US" altLang="ja-JP" smtClean="0"/>
              <a:t>Shader</a:t>
            </a:r>
            <a:r>
              <a:rPr lang="ja-JP" altLang="en-US" smtClean="0"/>
              <a:t>を見つけて、</a:t>
            </a:r>
            <a:r>
              <a:rPr lang="en-US" altLang="ja-JP" smtClean="0"/>
              <a:t>[Transparent]</a:t>
            </a:r>
            <a:r>
              <a:rPr lang="ja-JP" altLang="en-US" smtClean="0"/>
              <a:t>→</a:t>
            </a:r>
            <a:r>
              <a:rPr lang="en-US" altLang="ja-JP" smtClean="0"/>
              <a:t>[Diffuse]</a:t>
            </a:r>
            <a:r>
              <a:rPr lang="ja-JP" altLang="en-US" smtClean="0"/>
              <a:t>を選択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シーン管理の作成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ゲームを管理するためのスクリプト</a:t>
            </a:r>
            <a:r>
              <a:rPr kumimoji="1" lang="en-US" altLang="ja-JP" smtClean="0"/>
              <a:t>CGameMan.cs</a:t>
            </a:r>
            <a:r>
              <a:rPr kumimoji="1" lang="ja-JP" altLang="en-US" smtClean="0"/>
              <a:t>を作成する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mtClean="0"/>
              <a:t>シーンの管理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スコア・ハイスコアの管理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CGameMan.cs</a:t>
            </a:r>
            <a:r>
              <a:rPr lang="ja-JP" altLang="en-US" smtClean="0"/>
              <a:t>を作成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smtClean="0"/>
              <a:t>Project</a:t>
            </a:r>
            <a:r>
              <a:rPr kumimoji="1" lang="ja-JP" altLang="en-US" smtClean="0"/>
              <a:t>→</a:t>
            </a:r>
            <a:r>
              <a:rPr kumimoji="1" lang="en-US" altLang="ja-JP" smtClean="0"/>
              <a:t>Create</a:t>
            </a:r>
            <a:r>
              <a:rPr kumimoji="1" lang="ja-JP" altLang="en-US" smtClean="0"/>
              <a:t>→</a:t>
            </a:r>
            <a:r>
              <a:rPr kumimoji="1" lang="en-US" altLang="ja-JP" smtClean="0"/>
              <a:t>C# Script</a:t>
            </a:r>
            <a:r>
              <a:rPr kumimoji="1" lang="ja-JP" altLang="en-US" smtClean="0"/>
              <a:t>を選択</a:t>
            </a:r>
            <a:endParaRPr kumimoji="1"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名前</a:t>
            </a:r>
            <a:r>
              <a:rPr lang="ja-JP" altLang="en-US" smtClean="0"/>
              <a:t>を</a:t>
            </a:r>
            <a:r>
              <a:rPr lang="en-US" altLang="ja-JP" smtClean="0"/>
              <a:t>CGameMan</a:t>
            </a:r>
            <a:r>
              <a:rPr lang="ja-JP" altLang="en-US" smtClean="0"/>
              <a:t>にして、</a:t>
            </a:r>
            <a:r>
              <a:rPr lang="en-US" altLang="ja-JP" smtClean="0"/>
              <a:t>Enter</a:t>
            </a:r>
          </a:p>
          <a:p>
            <a:pPr marL="1314450" lvl="2" indent="-514350">
              <a:buFont typeface="+mj-lt"/>
              <a:buAutoNum type="arabicPeriod"/>
            </a:pPr>
            <a:r>
              <a:rPr lang="ja-JP" altLang="en-US" smtClean="0"/>
              <a:t>注意！！</a:t>
            </a:r>
            <a:r>
              <a:rPr lang="ja-JP" altLang="en-US" smtClean="0">
                <a:solidFill>
                  <a:srgbClr val="FF0000"/>
                </a:solidFill>
              </a:rPr>
              <a:t>ファイル名とクラス名は同じである必要がある！！</a:t>
            </a:r>
            <a:r>
              <a:rPr lang="en-US" altLang="ja-JP" smtClean="0"/>
              <a:t>(Java</a:t>
            </a:r>
            <a:r>
              <a:rPr lang="ja-JP" altLang="en-US" smtClean="0"/>
              <a:t>や</a:t>
            </a:r>
            <a:r>
              <a:rPr lang="en-US" altLang="ja-JP" smtClean="0"/>
              <a:t>C#</a:t>
            </a:r>
            <a:r>
              <a:rPr lang="ja-JP" altLang="en-US" smtClean="0"/>
              <a:t>の制約</a:t>
            </a:r>
            <a:r>
              <a:rPr lang="en-US" altLang="ja-JP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smtClean="0"/>
              <a:t>Unity</a:t>
            </a:r>
            <a:r>
              <a:rPr kumimoji="1" lang="ja-JP" altLang="en-US" smtClean="0"/>
              <a:t>では、スクリプトを作っただけでは実行されない。</a:t>
            </a:r>
            <a:r>
              <a:rPr kumimoji="1" lang="en-US" altLang="ja-JP" smtClean="0"/>
              <a:t>Hierarchy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GameObject</a:t>
            </a:r>
            <a:r>
              <a:rPr kumimoji="1" lang="ja-JP" altLang="en-US" smtClean="0"/>
              <a:t>のどれかに放り込む必要がある。</a:t>
            </a:r>
            <a:endParaRPr kumimoji="1"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GameObject</a:t>
            </a:r>
            <a:r>
              <a:rPr lang="ja-JP" altLang="en-US" smtClean="0"/>
              <a:t>→</a:t>
            </a:r>
            <a:r>
              <a:rPr lang="en-US" altLang="ja-JP" smtClean="0"/>
              <a:t>Create Empty(</a:t>
            </a:r>
            <a:r>
              <a:rPr lang="ja-JP" altLang="en-US" smtClean="0"/>
              <a:t>空のゲームオブジェクト。入れ物として使いたい時に選ぶと便利</a:t>
            </a:r>
            <a:r>
              <a:rPr lang="en-US" altLang="ja-JP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smtClean="0"/>
              <a:t>GameMan</a:t>
            </a:r>
            <a:r>
              <a:rPr lang="ja-JP" altLang="en-US" smtClean="0"/>
              <a:t>としておく。</a:t>
            </a:r>
            <a:endParaRPr lang="en-US" altLang="ja-JP" smtClean="0"/>
          </a:p>
          <a:p>
            <a:pPr marL="1314450" lvl="2" indent="-514350">
              <a:buFont typeface="+mj-lt"/>
              <a:buAutoNum type="arabicPeriod"/>
            </a:pPr>
            <a:r>
              <a:rPr kumimoji="1" lang="en-US" altLang="ja-JP" smtClean="0"/>
              <a:t>CGameMan</a:t>
            </a:r>
            <a:r>
              <a:rPr kumimoji="1" lang="ja-JP" altLang="en-US" smtClean="0"/>
              <a:t>を、</a:t>
            </a:r>
            <a:r>
              <a:rPr kumimoji="1" lang="en-US" altLang="ja-JP" smtClean="0"/>
              <a:t>GameMan</a:t>
            </a:r>
            <a:r>
              <a:rPr kumimoji="1" lang="ja-JP" altLang="en-US" smtClean="0"/>
              <a:t>にドラッグ＆ドロップ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シーン管理の作成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Update()</a:t>
            </a:r>
            <a:r>
              <a:rPr lang="ja-JP" altLang="en-US" smtClean="0"/>
              <a:t>とは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画面</a:t>
            </a:r>
            <a:r>
              <a:rPr lang="ja-JP" altLang="en-US" smtClean="0"/>
              <a:t>が</a:t>
            </a:r>
            <a:r>
              <a:rPr lang="en-US" altLang="ja-JP" smtClean="0"/>
              <a:t>1</a:t>
            </a:r>
            <a:r>
              <a:rPr lang="ja-JP" altLang="en-US" smtClean="0"/>
              <a:t>回描画されるごとに、</a:t>
            </a:r>
            <a:r>
              <a:rPr lang="en-US" altLang="ja-JP" smtClean="0"/>
              <a:t>Unity</a:t>
            </a:r>
            <a:r>
              <a:rPr lang="ja-JP" altLang="en-US" smtClean="0"/>
              <a:t>から自動的に呼び出される関数。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この中に毎回フレームで処理したい内容を記述することで、制御できる。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シーン管理の作成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CGameMan</a:t>
            </a:r>
            <a:r>
              <a:rPr lang="ja-JP" altLang="en-US" smtClean="0"/>
              <a:t>に、</a:t>
            </a:r>
            <a:r>
              <a:rPr lang="en-US" altLang="ja-JP" smtClean="0"/>
              <a:t>SC_????</a:t>
            </a:r>
            <a:r>
              <a:rPr lang="ja-JP" altLang="en-US" smtClean="0"/>
              <a:t>と</a:t>
            </a:r>
            <a:r>
              <a:rPr lang="en-US" altLang="ja-JP" smtClean="0"/>
              <a:t>iNowScene/iNextScene</a:t>
            </a:r>
            <a:r>
              <a:rPr lang="ja-JP" altLang="en-US" smtClean="0"/>
              <a:t>を定義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>
                <a:solidFill>
                  <a:srgbClr val="FF0000"/>
                </a:solidFill>
              </a:rPr>
              <a:t>シーン</a:t>
            </a:r>
            <a:r>
              <a:rPr lang="ja-JP" altLang="en-US" smtClean="0">
                <a:solidFill>
                  <a:srgbClr val="FF0000"/>
                </a:solidFill>
              </a:rPr>
              <a:t>ごと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lang="en-US" altLang="ja-JP" smtClean="0">
                <a:solidFill>
                  <a:srgbClr val="FF0000"/>
                </a:solidFill>
              </a:rPr>
              <a:t>GameObject</a:t>
            </a:r>
            <a:r>
              <a:rPr lang="ja-JP" altLang="en-US" smtClean="0">
                <a:solidFill>
                  <a:srgbClr val="FF0000"/>
                </a:solidFill>
              </a:rPr>
              <a:t>を作成して、その中に、そのシーンに必要な全部のパーツを放り込む。</a:t>
            </a:r>
            <a:endParaRPr lang="en-US" altLang="ja-JP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scTitle</a:t>
            </a:r>
            <a:r>
              <a:rPr lang="ja-JP" altLang="en-US" smtClean="0"/>
              <a:t>と</a:t>
            </a:r>
            <a:r>
              <a:rPr lang="en-US" altLang="ja-JP" smtClean="0"/>
              <a:t>scGame</a:t>
            </a:r>
            <a:r>
              <a:rPr lang="ja-JP" altLang="en-US" smtClean="0"/>
              <a:t>の</a:t>
            </a:r>
            <a:r>
              <a:rPr lang="ja-JP" altLang="en-US" smtClean="0"/>
              <a:t>空</a:t>
            </a:r>
            <a:r>
              <a:rPr lang="ja-JP" altLang="en-US" smtClean="0"/>
              <a:t>のゲームオブジェクトを作る</a:t>
            </a:r>
            <a:r>
              <a:rPr lang="en-US" altLang="ja-JP" smtClean="0"/>
              <a:t>(GameOver</a:t>
            </a:r>
            <a:r>
              <a:rPr lang="ja-JP" altLang="en-US" smtClean="0"/>
              <a:t>と</a:t>
            </a:r>
            <a:r>
              <a:rPr lang="en-US" altLang="ja-JP" smtClean="0"/>
              <a:t>Clear</a:t>
            </a:r>
            <a:r>
              <a:rPr lang="ja-JP" altLang="en-US" smtClean="0"/>
              <a:t>は、</a:t>
            </a:r>
            <a:r>
              <a:rPr lang="en-US" altLang="ja-JP" smtClean="0"/>
              <a:t>scGame</a:t>
            </a:r>
            <a:r>
              <a:rPr lang="ja-JP" altLang="en-US" smtClean="0"/>
              <a:t>の中に入れる</a:t>
            </a:r>
            <a:r>
              <a:rPr lang="en-US" altLang="ja-JP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作った空のシーンの座標を</a:t>
            </a:r>
            <a:r>
              <a:rPr lang="en-US" altLang="ja-JP" smtClean="0"/>
              <a:t>0,0,0</a:t>
            </a:r>
            <a:r>
              <a:rPr lang="ja-JP" altLang="en-US" smtClean="0"/>
              <a:t>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title</a:t>
            </a:r>
            <a:r>
              <a:rPr lang="ja-JP" altLang="en-US" smtClean="0"/>
              <a:t>を、</a:t>
            </a:r>
            <a:r>
              <a:rPr lang="en-US" altLang="ja-JP" smtClean="0"/>
              <a:t>scTitle</a:t>
            </a:r>
            <a:r>
              <a:rPr lang="ja-JP" altLang="en-US" smtClean="0"/>
              <a:t>に放り込む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title</a:t>
            </a:r>
            <a:r>
              <a:rPr lang="ja-JP" altLang="en-US" smtClean="0"/>
              <a:t>のチェックを入れ直す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bg</a:t>
            </a:r>
            <a:r>
              <a:rPr lang="ja-JP" altLang="en-US" smtClean="0"/>
              <a:t>、</a:t>
            </a:r>
            <a:r>
              <a:rPr lang="en-US" altLang="ja-JP" smtClean="0"/>
              <a:t>clear</a:t>
            </a:r>
            <a:r>
              <a:rPr lang="ja-JP" altLang="en-US" smtClean="0"/>
              <a:t>、</a:t>
            </a:r>
            <a:r>
              <a:rPr lang="en-US" altLang="ja-JP" smtClean="0"/>
              <a:t>gameover</a:t>
            </a:r>
            <a:r>
              <a:rPr lang="ja-JP" altLang="en-US" smtClean="0"/>
              <a:t>を、</a:t>
            </a:r>
            <a:r>
              <a:rPr lang="en-US" altLang="ja-JP" smtClean="0"/>
              <a:t>scGame</a:t>
            </a:r>
            <a:r>
              <a:rPr lang="ja-JP" altLang="en-US" smtClean="0"/>
              <a:t>に放り込む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シーン管理の作成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Hierarchy</a:t>
            </a:r>
            <a:r>
              <a:rPr lang="ja-JP" altLang="en-US" smtClean="0"/>
              <a:t>にあるものを、スクリプトで操作する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mtClean="0"/>
              <a:t>スクリプトに、</a:t>
            </a:r>
            <a:r>
              <a:rPr lang="en-US" altLang="ja-JP" smtClean="0"/>
              <a:t>public</a:t>
            </a:r>
            <a:r>
              <a:rPr lang="ja-JP" altLang="en-US" smtClean="0"/>
              <a:t>で</a:t>
            </a:r>
            <a:r>
              <a:rPr lang="en-US" altLang="ja-JP" smtClean="0"/>
              <a:t>GameObject</a:t>
            </a:r>
            <a:r>
              <a:rPr lang="ja-JP" altLang="en-US" smtClean="0"/>
              <a:t>を入れる変数を作る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Unity</a:t>
            </a:r>
            <a:r>
              <a:rPr lang="ja-JP" altLang="en-US" smtClean="0"/>
              <a:t>で、操作したい</a:t>
            </a:r>
            <a:r>
              <a:rPr lang="en-US" altLang="ja-JP" smtClean="0"/>
              <a:t>GameObject</a:t>
            </a:r>
            <a:r>
              <a:rPr lang="ja-JP" altLang="en-US" smtClean="0"/>
              <a:t>を、スクリプトの該当する変数にドラッグ＆ドロップ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ここで</a:t>
            </a:r>
            <a:r>
              <a:rPr lang="ja-JP" altLang="en-US" smtClean="0"/>
              <a:t>は</a:t>
            </a:r>
            <a:r>
              <a:rPr lang="ja-JP" altLang="en-US" smtClean="0"/>
              <a:t>、</a:t>
            </a:r>
            <a:r>
              <a:rPr lang="en-US" altLang="ja-JP" smtClean="0"/>
              <a:t>CGameMan</a:t>
            </a:r>
            <a:r>
              <a:rPr lang="ja-JP" altLang="en-US" smtClean="0"/>
              <a:t>で、</a:t>
            </a:r>
            <a:r>
              <a:rPr lang="en-US" altLang="ja-JP" smtClean="0"/>
              <a:t>scTitle</a:t>
            </a:r>
            <a:r>
              <a:rPr lang="ja-JP" altLang="en-US" smtClean="0"/>
              <a:t>と</a:t>
            </a:r>
            <a:r>
              <a:rPr lang="en-US" altLang="ja-JP" smtClean="0"/>
              <a:t>scGame</a:t>
            </a:r>
            <a:r>
              <a:rPr lang="ja-JP" altLang="en-US" smtClean="0"/>
              <a:t>の表示、非表示を制御したいので、</a:t>
            </a:r>
            <a:r>
              <a:rPr lang="en-US" altLang="ja-JP" smtClean="0"/>
              <a:t>insTitle</a:t>
            </a:r>
            <a:r>
              <a:rPr lang="ja-JP" altLang="en-US" smtClean="0"/>
              <a:t>と</a:t>
            </a:r>
            <a:r>
              <a:rPr lang="en-US" altLang="ja-JP" smtClean="0"/>
              <a:t>insGame</a:t>
            </a:r>
            <a:r>
              <a:rPr lang="ja-JP" altLang="en-US" smtClean="0"/>
              <a:t>という</a:t>
            </a:r>
            <a:r>
              <a:rPr lang="en-US" altLang="ja-JP" smtClean="0"/>
              <a:t>public</a:t>
            </a:r>
            <a:r>
              <a:rPr lang="ja-JP" altLang="en-US" smtClean="0"/>
              <a:t>の</a:t>
            </a:r>
            <a:r>
              <a:rPr lang="en-US" altLang="ja-JP" smtClean="0"/>
              <a:t>GameObject</a:t>
            </a:r>
            <a:r>
              <a:rPr lang="ja-JP" altLang="en-US" smtClean="0"/>
              <a:t>変数を作って、そこに、</a:t>
            </a:r>
            <a:r>
              <a:rPr lang="en-US" altLang="ja-JP" smtClean="0"/>
              <a:t>scTitle</a:t>
            </a:r>
            <a:r>
              <a:rPr lang="ja-JP" altLang="en-US" smtClean="0"/>
              <a:t>と</a:t>
            </a:r>
            <a:r>
              <a:rPr lang="en-US" altLang="ja-JP" smtClean="0"/>
              <a:t>scGame</a:t>
            </a:r>
            <a:r>
              <a:rPr lang="ja-JP" altLang="en-US" smtClean="0"/>
              <a:t>をそれぞれドラッグ＆ドロップする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ja-JP" altLang="en-US" smtClean="0"/>
              <a:t>シーン管理の作成</a:t>
            </a:r>
            <a:endParaRPr kumimoji="1"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シーンの切り替えには、</a:t>
            </a:r>
            <a:r>
              <a:rPr lang="en-US" altLang="ja-JP" smtClean="0"/>
              <a:t>ins</a:t>
            </a:r>
            <a:r>
              <a:rPr lang="ja-JP" altLang="en-US" smtClean="0"/>
              <a:t>○○</a:t>
            </a:r>
            <a:r>
              <a:rPr lang="en-US" altLang="ja-JP" smtClean="0"/>
              <a:t>.SetActiveRecursively(true or false)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true</a:t>
            </a:r>
            <a:r>
              <a:rPr lang="ja-JP" altLang="en-US" smtClean="0"/>
              <a:t>の時、その</a:t>
            </a:r>
            <a:r>
              <a:rPr lang="en-US" altLang="ja-JP" smtClean="0"/>
              <a:t>GameObject</a:t>
            </a:r>
            <a:r>
              <a:rPr lang="ja-JP" altLang="en-US" smtClean="0"/>
              <a:t>に含まれるすべての</a:t>
            </a:r>
            <a:r>
              <a:rPr lang="en-US" altLang="ja-JP" smtClean="0"/>
              <a:t>GameObject</a:t>
            </a:r>
            <a:r>
              <a:rPr lang="ja-JP" altLang="en-US" smtClean="0"/>
              <a:t>を有効にする</a:t>
            </a:r>
            <a:endParaRPr lang="en-US" altLang="ja-JP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smtClean="0"/>
              <a:t>false</a:t>
            </a:r>
            <a:r>
              <a:rPr lang="ja-JP" altLang="en-US" smtClean="0"/>
              <a:t>の時、その</a:t>
            </a:r>
            <a:r>
              <a:rPr lang="en-US" altLang="ja-JP" smtClean="0"/>
              <a:t>GameObject</a:t>
            </a:r>
            <a:r>
              <a:rPr lang="ja-JP" altLang="en-US" smtClean="0"/>
              <a:t>に含まれるすべての</a:t>
            </a:r>
            <a:r>
              <a:rPr lang="en-US" altLang="ja-JP" smtClean="0"/>
              <a:t>GameObject</a:t>
            </a:r>
            <a:r>
              <a:rPr lang="ja-JP" altLang="en-US" smtClean="0"/>
              <a:t>を無効にする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552</Words>
  <Application>Microsoft Office PowerPoint</Application>
  <PresentationFormat>画面に合わせる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UnityでYoke(2)</vt:lpstr>
      <vt:lpstr>シーンを全て準備</vt:lpstr>
      <vt:lpstr>シーンを全て準備</vt:lpstr>
      <vt:lpstr>シーン管理の作成</vt:lpstr>
      <vt:lpstr>シーン管理の作成</vt:lpstr>
      <vt:lpstr>シーン管理の作成</vt:lpstr>
      <vt:lpstr>シーン管理の作成</vt:lpstr>
      <vt:lpstr>シーン管理の作成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仕様メモ</dc:title>
  <dc:creator>A603_00</dc:creator>
  <cp:lastModifiedBy>A603_gest</cp:lastModifiedBy>
  <cp:revision>100</cp:revision>
  <dcterms:created xsi:type="dcterms:W3CDTF">2013-06-21T02:43:14Z</dcterms:created>
  <dcterms:modified xsi:type="dcterms:W3CDTF">2013-09-20T02:42:27Z</dcterms:modified>
</cp:coreProperties>
</file>