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3" autoAdjust="0"/>
    <p:restoredTop sz="94633" autoAdjust="0"/>
  </p:normalViewPr>
  <p:slideViewPr>
    <p:cSldViewPr>
      <p:cViewPr>
        <p:scale>
          <a:sx n="100" d="100"/>
          <a:sy n="100" d="100"/>
        </p:scale>
        <p:origin x="-24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2013/10/18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2013/10/18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2013/10/18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2013/10/18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Unity</a:t>
            </a:r>
            <a:r>
              <a:rPr lang="ja-JP" altLang="en-US" smtClean="0"/>
              <a:t>で</a:t>
            </a:r>
            <a:r>
              <a:rPr lang="en-US" altLang="ja-JP" smtClean="0"/>
              <a:t>Yoke(5)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ja-JP" altLang="en-US" smtClean="0"/>
              <a:t>停止させる方針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方法１）各キャラクタから、</a:t>
            </a:r>
            <a:r>
              <a:rPr kumimoji="1" lang="en-US" altLang="ja-JP" smtClean="0"/>
              <a:t>CGameMan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iNowScene</a:t>
            </a:r>
            <a:r>
              <a:rPr kumimoji="1" lang="ja-JP" altLang="en-US" smtClean="0"/>
              <a:t>をチェックさせて、</a:t>
            </a:r>
            <a:r>
              <a:rPr lang="ja-JP" altLang="en-US" smtClean="0"/>
              <a:t>ゲーム以外の時は、停止させて、更新処理を止める。→後日、クラス化を検討</a:t>
            </a:r>
            <a:endParaRPr kumimoji="1" lang="en-US" altLang="ja-JP" smtClean="0"/>
          </a:p>
          <a:p>
            <a:r>
              <a:rPr kumimoji="1" lang="ja-JP" altLang="en-US" smtClean="0"/>
              <a:t>方法２）各キャラクタに停止フラグを持たせる。ゲームオーバーやクリア処理の時に、全てのキャラクタの停止フラグをオンにする。</a:t>
            </a:r>
            <a:endParaRPr kumimoji="1" lang="en-US" altLang="ja-JP" smtClean="0"/>
          </a:p>
          <a:p>
            <a:r>
              <a:rPr kumimoji="1" lang="ja-JP" altLang="en-US" smtClean="0"/>
              <a:t>方法３）シーンにいる、全てのキャラクターを形状だけコピーして、中身のないオブジェクトに差し替える</a:t>
            </a:r>
            <a:r>
              <a:rPr lang="en-US" altLang="ja-JP" smtClean="0"/>
              <a:t>(Unity</a:t>
            </a:r>
            <a:r>
              <a:rPr lang="ja-JP" altLang="en-US" smtClean="0"/>
              <a:t>のチュートリアルの方法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ja-JP" altLang="en-US" smtClean="0"/>
              <a:t>停止させる方針</a:t>
            </a:r>
            <a:r>
              <a:rPr lang="en-US" altLang="ja-JP" smtClean="0"/>
              <a:t>(2)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mtClean="0"/>
              <a:t>方法１</a:t>
            </a:r>
            <a:endParaRPr kumimoji="1" lang="en-US" altLang="ja-JP" smtClean="0"/>
          </a:p>
          <a:p>
            <a:pPr lvl="1"/>
            <a:r>
              <a:rPr lang="ja-JP" altLang="en-US" smtClean="0"/>
              <a:t>メリット</a:t>
            </a:r>
            <a:endParaRPr lang="en-US" altLang="ja-JP" smtClean="0"/>
          </a:p>
          <a:p>
            <a:pPr lvl="2"/>
            <a:r>
              <a:rPr kumimoji="1" lang="ja-JP" altLang="en-US" smtClean="0"/>
              <a:t>キャラクタだけ変更すればよいので、変更が少ない</a:t>
            </a:r>
            <a:endParaRPr kumimoji="1" lang="en-US" altLang="ja-JP" smtClean="0"/>
          </a:p>
          <a:p>
            <a:pPr lvl="1"/>
            <a:r>
              <a:rPr lang="ja-JP" altLang="en-US" smtClean="0"/>
              <a:t>デメリット</a:t>
            </a:r>
            <a:endParaRPr lang="en-US" altLang="ja-JP" smtClean="0"/>
          </a:p>
          <a:p>
            <a:pPr lvl="2"/>
            <a:r>
              <a:rPr kumimoji="1" lang="en-US" altLang="ja-JP" smtClean="0"/>
              <a:t>CGameMan</a:t>
            </a:r>
            <a:r>
              <a:rPr lang="ja-JP" altLang="en-US" smtClean="0"/>
              <a:t>と</a:t>
            </a:r>
            <a:r>
              <a:rPr lang="ja-JP" altLang="en-US" smtClean="0"/>
              <a:t>の依存関係が出来る</a:t>
            </a:r>
            <a:r>
              <a:rPr lang="en-US" altLang="ja-JP" smtClean="0"/>
              <a:t>(CGameMan</a:t>
            </a:r>
            <a:r>
              <a:rPr lang="ja-JP" altLang="en-US" smtClean="0"/>
              <a:t>を参照するので、独立していない</a:t>
            </a:r>
            <a:r>
              <a:rPr lang="en-US" altLang="ja-JP" smtClean="0"/>
              <a:t>)</a:t>
            </a:r>
            <a:r>
              <a:rPr lang="ja-JP" altLang="en-US" smtClean="0"/>
              <a:t>→クラスが疎ではない→この設計方法はあまり推奨されていない</a:t>
            </a:r>
            <a:endParaRPr kumimoji="1" lang="en-US" altLang="ja-JP" smtClean="0"/>
          </a:p>
          <a:p>
            <a:r>
              <a:rPr kumimoji="1" lang="ja-JP" altLang="en-US" smtClean="0"/>
              <a:t>方法２</a:t>
            </a:r>
            <a:endParaRPr kumimoji="1" lang="en-US" altLang="ja-JP" smtClean="0"/>
          </a:p>
          <a:p>
            <a:pPr lvl="1"/>
            <a:r>
              <a:rPr lang="ja-JP" altLang="en-US" smtClean="0"/>
              <a:t>メリット</a:t>
            </a:r>
            <a:endParaRPr lang="en-US" altLang="ja-JP" smtClean="0"/>
          </a:p>
          <a:p>
            <a:pPr lvl="2"/>
            <a:r>
              <a:rPr kumimoji="1" lang="ja-JP" altLang="en-US" smtClean="0"/>
              <a:t>クラス</a:t>
            </a:r>
            <a:r>
              <a:rPr kumimoji="1" lang="ja-JP" altLang="en-US" smtClean="0"/>
              <a:t>の独立ができている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フラグで自立しているので、</a:t>
            </a:r>
            <a:r>
              <a:rPr lang="en-US" altLang="ja-JP" smtClean="0"/>
              <a:t> CGameMan</a:t>
            </a:r>
            <a:r>
              <a:rPr lang="ja-JP" altLang="en-US" smtClean="0"/>
              <a:t>が</a:t>
            </a:r>
            <a:r>
              <a:rPr lang="ja-JP" altLang="en-US" smtClean="0"/>
              <a:t>なくて</a:t>
            </a:r>
            <a:r>
              <a:rPr lang="ja-JP" altLang="en-US" smtClean="0"/>
              <a:t>も構わない</a:t>
            </a:r>
            <a:r>
              <a:rPr kumimoji="1" lang="en-US" altLang="ja-JP" smtClean="0"/>
              <a:t>)</a:t>
            </a:r>
          </a:p>
          <a:p>
            <a:pPr lvl="1"/>
            <a:r>
              <a:rPr lang="ja-JP" altLang="en-US" smtClean="0"/>
              <a:t>デメリット</a:t>
            </a:r>
            <a:endParaRPr lang="en-US" altLang="ja-JP" smtClean="0"/>
          </a:p>
          <a:p>
            <a:pPr lvl="2"/>
            <a:r>
              <a:rPr kumimoji="1" lang="ja-JP" altLang="en-US" smtClean="0"/>
              <a:t>方法</a:t>
            </a:r>
            <a:r>
              <a:rPr kumimoji="1" lang="ja-JP" altLang="en-US" smtClean="0"/>
              <a:t>１</a:t>
            </a:r>
            <a:r>
              <a:rPr kumimoji="1" lang="ja-JP" altLang="en-US" smtClean="0"/>
              <a:t>より、少しプログラムが増える。</a:t>
            </a:r>
            <a:r>
              <a:rPr kumimoji="1" lang="en-US" altLang="ja-JP" smtClean="0"/>
              <a:t>CGameMan</a:t>
            </a:r>
            <a:r>
              <a:rPr kumimoji="1" lang="ja-JP" altLang="en-US" smtClean="0"/>
              <a:t>に、全てのキャラクタを列挙させて、フラグを設定したり、外したりしなくてはいけない</a:t>
            </a:r>
            <a:endParaRPr kumimoji="1" lang="en-US" altLang="ja-JP" smtClean="0"/>
          </a:p>
          <a:p>
            <a:r>
              <a:rPr kumimoji="1" lang="ja-JP" altLang="en-US" smtClean="0"/>
              <a:t>方法３</a:t>
            </a:r>
            <a:endParaRPr kumimoji="1" lang="en-US" altLang="ja-JP" smtClean="0"/>
          </a:p>
          <a:p>
            <a:pPr lvl="1"/>
            <a:r>
              <a:rPr lang="ja-JP" altLang="en-US" smtClean="0"/>
              <a:t>メリット</a:t>
            </a:r>
            <a:endParaRPr lang="en-US" altLang="ja-JP" smtClean="0"/>
          </a:p>
          <a:p>
            <a:pPr lvl="2"/>
            <a:r>
              <a:rPr kumimoji="1" lang="ja-JP" altLang="en-US" smtClean="0"/>
              <a:t>キャラクタ</a:t>
            </a:r>
            <a:r>
              <a:rPr kumimoji="1" lang="ja-JP" altLang="en-US" smtClean="0"/>
              <a:t>は一切処理が不要</a:t>
            </a:r>
            <a:endParaRPr kumimoji="1" lang="en-US" altLang="ja-JP" smtClean="0"/>
          </a:p>
          <a:p>
            <a:pPr lvl="1"/>
            <a:r>
              <a:rPr lang="ja-JP" altLang="en-US" smtClean="0"/>
              <a:t>デメリット</a:t>
            </a:r>
            <a:endParaRPr lang="en-US" altLang="ja-JP" smtClean="0"/>
          </a:p>
          <a:p>
            <a:pPr lvl="2"/>
            <a:r>
              <a:rPr kumimoji="1" lang="ja-JP" altLang="en-US" smtClean="0"/>
              <a:t>実装がややこしい</a:t>
            </a:r>
            <a:endParaRPr kumimoji="1" lang="ja-JP" altLang="en-US"/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4355976" y="5373216"/>
            <a:ext cx="3960440" cy="12961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キャラクタの種類が多いときは、メリットが大きいが、今回は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種類なので、実装のややこしさに対してのメリットが少ないので、不採用！</a:t>
            </a:r>
            <a:endParaRPr kumimoji="1" lang="ja-JP" altLang="en-US"/>
          </a:p>
        </p:txBody>
      </p:sp>
      <p:sp>
        <p:nvSpPr>
          <p:cNvPr id="7" name="フローチャート : 代替処理 6"/>
          <p:cNvSpPr/>
          <p:nvPr/>
        </p:nvSpPr>
        <p:spPr>
          <a:xfrm>
            <a:off x="4788024" y="4293096"/>
            <a:ext cx="3960440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今回の程度規模なら、方法２でやるほどのこともない</a:t>
            </a:r>
            <a:r>
              <a:rPr lang="ja-JP" altLang="en-US" smtClean="0"/>
              <a:t>し</a:t>
            </a:r>
            <a:r>
              <a:rPr lang="ja-JP" altLang="en-US" smtClean="0"/>
              <a:t>、再利用の予定もないので不採用。</a:t>
            </a:r>
            <a:endParaRPr kumimoji="1" lang="ja-JP" altLang="en-US"/>
          </a:p>
        </p:txBody>
      </p:sp>
      <p:sp>
        <p:nvSpPr>
          <p:cNvPr id="8" name="フローチャート : 代替処理 7"/>
          <p:cNvSpPr/>
          <p:nvPr/>
        </p:nvSpPr>
        <p:spPr>
          <a:xfrm>
            <a:off x="5723112" y="620688"/>
            <a:ext cx="3420888" cy="792088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再利用の予定がないので、多少の使いまわしの悪さは許容。</a:t>
            </a:r>
            <a:endParaRPr lang="en-US" altLang="ja-JP" smtClean="0"/>
          </a:p>
          <a:p>
            <a:pPr algn="ctr"/>
            <a:r>
              <a:rPr kumimoji="1" lang="ja-JP" altLang="en-US" smtClean="0"/>
              <a:t>シンプルさで採用。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ja-JP" altLang="en-US" smtClean="0"/>
              <a:t>停止させる「方針１」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CGameMan</a:t>
            </a:r>
            <a:r>
              <a:rPr lang="ja-JP" altLang="en-US" smtClean="0"/>
              <a:t>の</a:t>
            </a:r>
            <a:r>
              <a:rPr lang="en-US" altLang="ja-JP" smtClean="0"/>
              <a:t>iNowScene</a:t>
            </a:r>
            <a:r>
              <a:rPr lang="ja-JP" altLang="en-US" smtClean="0"/>
              <a:t>を、</a:t>
            </a:r>
            <a:r>
              <a:rPr lang="en-US" altLang="ja-JP" smtClean="0"/>
              <a:t>public static</a:t>
            </a:r>
            <a:r>
              <a:rPr lang="ja-JP" altLang="en-US" smtClean="0"/>
              <a:t>に変更して、外部から読めるようにする。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/>
              <a:t>CPlayer</a:t>
            </a:r>
            <a:r>
              <a:rPr kumimoji="1" lang="ja-JP" altLang="en-US" smtClean="0"/>
              <a:t>の更新内、当たり判定に</a:t>
            </a:r>
            <a:r>
              <a:rPr kumimoji="1" lang="en-US" altLang="ja-JP" smtClean="0"/>
              <a:t>if</a:t>
            </a:r>
            <a:r>
              <a:rPr lang="ja-JP" altLang="en-US" smtClean="0"/>
              <a:t>文</a:t>
            </a:r>
            <a:r>
              <a:rPr lang="ja-JP" altLang="en-US" smtClean="0"/>
              <a:t>を作る。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/>
              <a:t>Rigidbody</a:t>
            </a:r>
            <a:r>
              <a:rPr kumimoji="1" lang="ja-JP" altLang="en-US" smtClean="0"/>
              <a:t>を停止させる時は、</a:t>
            </a:r>
            <a:r>
              <a:rPr kumimoji="1" lang="en-US" altLang="ja-JP" smtClean="0"/>
              <a:t>rigidbody.Sleep();</a:t>
            </a:r>
            <a:r>
              <a:rPr kumimoji="1" lang="ja-JP" altLang="en-US" smtClean="0"/>
              <a:t>を呼ぶとよい。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CEnemy</a:t>
            </a:r>
            <a:r>
              <a:rPr lang="ja-JP" altLang="en-US" smtClean="0"/>
              <a:t>の更新内で、ゲームオーバー以外の時は、</a:t>
            </a:r>
            <a:r>
              <a:rPr lang="en-US" altLang="ja-JP" smtClean="0"/>
              <a:t>rigidbody</a:t>
            </a:r>
            <a:r>
              <a:rPr lang="ja-JP" altLang="en-US" smtClean="0"/>
              <a:t>を</a:t>
            </a:r>
            <a:r>
              <a:rPr lang="en-US" altLang="ja-JP" smtClean="0"/>
              <a:t>Sleep()</a:t>
            </a:r>
            <a:r>
              <a:rPr lang="ja-JP" altLang="en-US" smtClean="0"/>
              <a:t>させる。</a:t>
            </a:r>
            <a:endParaRPr kumimoji="1" lang="en-US" altLang="ja-JP" smtClean="0"/>
          </a:p>
          <a:p>
            <a:pPr lvl="1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kumimoji="1" lang="ja-JP" altLang="en-US" smtClean="0"/>
              <a:t>スクリプトでゲームオブジェクトを削除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方針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Destroy</a:t>
            </a:r>
            <a:r>
              <a:rPr lang="ja-JP" altLang="en-US" smtClean="0"/>
              <a:t>という命令を使う。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ゲーム</a:t>
            </a:r>
            <a:r>
              <a:rPr lang="ja-JP" altLang="en-US" smtClean="0"/>
              <a:t>の開始時に、全ての敵</a:t>
            </a:r>
            <a:r>
              <a:rPr lang="en-US" altLang="ja-JP" smtClean="0"/>
              <a:t>(</a:t>
            </a:r>
            <a:r>
              <a:rPr lang="ja-JP" altLang="en-US" smtClean="0"/>
              <a:t>アイテムも</a:t>
            </a:r>
            <a:r>
              <a:rPr lang="en-US" altLang="ja-JP" smtClean="0"/>
              <a:t>)</a:t>
            </a:r>
            <a:r>
              <a:rPr lang="ja-JP" altLang="en-US" smtClean="0"/>
              <a:t>を削除する。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タグ</a:t>
            </a:r>
            <a:r>
              <a:rPr lang="en-US" altLang="ja-JP" smtClean="0"/>
              <a:t>(tag)</a:t>
            </a:r>
            <a:r>
              <a:rPr lang="ja-JP" altLang="en-US" smtClean="0"/>
              <a:t>を付ける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ゲームオブジェクト</a:t>
            </a:r>
            <a:r>
              <a:rPr lang="ja-JP" altLang="en-US" smtClean="0"/>
              <a:t>の種類を特定する文字列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Inspector</a:t>
            </a:r>
            <a:r>
              <a:rPr lang="ja-JP" altLang="en-US" smtClean="0"/>
              <a:t>の</a:t>
            </a:r>
            <a:r>
              <a:rPr lang="en-US" altLang="ja-JP" smtClean="0"/>
              <a:t>tag</a:t>
            </a:r>
            <a:r>
              <a:rPr lang="ja-JP" altLang="en-US" smtClean="0"/>
              <a:t>欄で設定できる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敵</a:t>
            </a:r>
            <a:r>
              <a:rPr lang="ja-JP" altLang="en-US" smtClean="0"/>
              <a:t>に</a:t>
            </a:r>
            <a:r>
              <a:rPr lang="ja-JP" altLang="en-US" smtClean="0"/>
              <a:t>は、</a:t>
            </a:r>
            <a:r>
              <a:rPr lang="en-US" altLang="ja-JP" smtClean="0"/>
              <a:t>Enemy</a:t>
            </a:r>
            <a:r>
              <a:rPr lang="ja-JP" altLang="en-US" smtClean="0"/>
              <a:t>というタグを設定する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Project</a:t>
            </a:r>
            <a:r>
              <a:rPr lang="ja-JP" altLang="en-US" smtClean="0"/>
              <a:t>→</a:t>
            </a:r>
            <a:r>
              <a:rPr lang="en-US" altLang="ja-JP" smtClean="0"/>
              <a:t>Enemy</a:t>
            </a:r>
            <a:r>
              <a:rPr lang="ja-JP" altLang="en-US" smtClean="0"/>
              <a:t>を選択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Inspector</a:t>
            </a:r>
            <a:r>
              <a:rPr lang="ja-JP" altLang="en-US" smtClean="0"/>
              <a:t>→</a:t>
            </a:r>
            <a:r>
              <a:rPr lang="en-US" altLang="ja-JP" smtClean="0"/>
              <a:t>Tag</a:t>
            </a:r>
            <a:r>
              <a:rPr lang="ja-JP" altLang="en-US" smtClean="0"/>
              <a:t>から</a:t>
            </a:r>
            <a:r>
              <a:rPr lang="en-US" altLang="ja-JP" smtClean="0"/>
              <a:t>Add Tag</a:t>
            </a:r>
            <a:r>
              <a:rPr lang="ja-JP" altLang="en-US" smtClean="0"/>
              <a:t>を選択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Tags</a:t>
            </a:r>
            <a:r>
              <a:rPr lang="ja-JP" altLang="en-US" smtClean="0"/>
              <a:t>の左の三角をクリックして開く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Element0</a:t>
            </a:r>
            <a:r>
              <a:rPr lang="ja-JP" altLang="en-US" smtClean="0"/>
              <a:t>に</a:t>
            </a:r>
            <a:r>
              <a:rPr lang="en-US" altLang="ja-JP" smtClean="0"/>
              <a:t>Enemy</a:t>
            </a:r>
            <a:r>
              <a:rPr lang="ja-JP" altLang="en-US" smtClean="0"/>
              <a:t>と入力して</a:t>
            </a:r>
            <a:r>
              <a:rPr lang="en-US" altLang="ja-JP" smtClean="0"/>
              <a:t>Enter</a:t>
            </a:r>
            <a:r>
              <a:rPr lang="ja-JP" altLang="en-US" smtClean="0"/>
              <a:t>キー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Project</a:t>
            </a:r>
            <a:r>
              <a:rPr lang="ja-JP" altLang="en-US" smtClean="0"/>
              <a:t>→</a:t>
            </a:r>
            <a:r>
              <a:rPr lang="en-US" altLang="ja-JP" smtClean="0"/>
              <a:t>Enemy</a:t>
            </a:r>
            <a:r>
              <a:rPr lang="ja-JP" altLang="en-US" smtClean="0"/>
              <a:t>を選択し直す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Inspector</a:t>
            </a:r>
            <a:r>
              <a:rPr lang="ja-JP" altLang="en-US" smtClean="0"/>
              <a:t>→</a:t>
            </a:r>
            <a:r>
              <a:rPr lang="en-US" altLang="ja-JP" smtClean="0"/>
              <a:t>Tag</a:t>
            </a:r>
            <a:r>
              <a:rPr lang="ja-JP" altLang="en-US" smtClean="0"/>
              <a:t>から、</a:t>
            </a:r>
            <a:r>
              <a:rPr lang="en-US" altLang="ja-JP" smtClean="0"/>
              <a:t>Enemy</a:t>
            </a:r>
            <a:r>
              <a:rPr lang="ja-JP" altLang="en-US" smtClean="0"/>
              <a:t>を選択する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1771650" lvl="3" indent="-514350">
              <a:buFont typeface="+mj-lt"/>
              <a:buAutoNum type="arabicPeriod"/>
            </a:pPr>
            <a:endParaRPr lang="en-US" altLang="ja-JP" smtClean="0"/>
          </a:p>
          <a:p>
            <a:pPr>
              <a:buNone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kumimoji="1" lang="ja-JP" altLang="en-US" smtClean="0"/>
              <a:t>スクリプトでゲームオブジェクトを削除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スクリプト</a:t>
            </a:r>
            <a:r>
              <a:rPr lang="en-US" altLang="ja-JP" smtClean="0"/>
              <a:t>CGameMan</a:t>
            </a:r>
            <a:r>
              <a:rPr lang="ja-JP" altLang="en-US" smtClean="0"/>
              <a:t>を開いて、削除するコードを書く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initScene()</a:t>
            </a:r>
            <a:r>
              <a:rPr lang="ja-JP" altLang="en-US" smtClean="0"/>
              <a:t>の中の、</a:t>
            </a:r>
            <a:r>
              <a:rPr lang="en-US" altLang="ja-JP" smtClean="0"/>
              <a:t>case SC_GAME</a:t>
            </a:r>
            <a:r>
              <a:rPr lang="ja-JP" altLang="en-US" smtClean="0"/>
              <a:t>の場所に記載</a:t>
            </a:r>
            <a:endParaRPr lang="en-US" altLang="ja-JP" smtClean="0"/>
          </a:p>
          <a:p>
            <a:pPr>
              <a:buNone/>
            </a:pPr>
            <a:r>
              <a:rPr lang="en-US" altLang="ja-JP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Enemy</a:t>
            </a:r>
            <a:r>
              <a:rPr lang="ja-JP" altLang="en-US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という</a:t>
            </a:r>
            <a:r>
              <a:rPr lang="en-US" altLang="ja-JP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Tag</a:t>
            </a:r>
            <a:r>
              <a:rPr lang="ja-JP" altLang="en-US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のゲームオブジェクトを全て</a:t>
            </a:r>
            <a:r>
              <a:rPr lang="en-US" altLang="ja-JP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gos</a:t>
            </a:r>
            <a:r>
              <a:rPr lang="ja-JP" altLang="en-US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に入れる</a:t>
            </a:r>
            <a:endParaRPr lang="en-US" altLang="ja-JP" sz="24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ja-JP" sz="2400" smtClean="0">
                <a:latin typeface="Consolas" pitchFamily="49" charset="0"/>
                <a:cs typeface="Consolas" pitchFamily="49" charset="0"/>
              </a:rPr>
              <a:t>GameObject</a:t>
            </a:r>
            <a:r>
              <a:rPr lang="en-US" altLang="ja-JP" sz="240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ja-JP" sz="2400" smtClean="0">
                <a:latin typeface="Consolas" pitchFamily="49" charset="0"/>
                <a:cs typeface="Consolas" pitchFamily="49" charset="0"/>
              </a:rPr>
              <a:t>gos </a:t>
            </a:r>
            <a:r>
              <a:rPr lang="en-US" altLang="ja-JP" sz="2400" smtClean="0">
                <a:latin typeface="Consolas" pitchFamily="49" charset="0"/>
                <a:cs typeface="Consolas" pitchFamily="49" charset="0"/>
              </a:rPr>
              <a:t>=GameObject.FindGameObjectsWithTag</a:t>
            </a:r>
            <a:r>
              <a:rPr lang="en-US" altLang="ja-JP" sz="2400" smtClean="0">
                <a:latin typeface="Consolas" pitchFamily="49" charset="0"/>
                <a:cs typeface="Consolas" pitchFamily="49" charset="0"/>
              </a:rPr>
              <a:t>("Enemy");</a:t>
            </a:r>
          </a:p>
          <a:p>
            <a:pPr>
              <a:buNone/>
            </a:pPr>
            <a:r>
              <a:rPr lang="en-US" altLang="ja-JP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gos</a:t>
            </a:r>
            <a:r>
              <a:rPr lang="ja-JP" altLang="en-US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に入っているデータを、</a:t>
            </a:r>
            <a:r>
              <a:rPr lang="en-US" altLang="ja-JP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ja-JP" altLang="en-US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つずつ</a:t>
            </a:r>
            <a:r>
              <a:rPr lang="en-US" altLang="ja-JP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en</a:t>
            </a:r>
            <a:r>
              <a:rPr lang="ja-JP" altLang="en-US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に代入しながら、</a:t>
            </a:r>
            <a:r>
              <a:rPr lang="en-US" altLang="ja-JP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gos</a:t>
            </a:r>
            <a:r>
              <a:rPr lang="ja-JP" altLang="en-US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の全てのデータを処理するまで、ループする</a:t>
            </a:r>
            <a:endParaRPr lang="en-US" altLang="ja-JP" sz="24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ja-JP" sz="2400" smtClean="0">
                <a:latin typeface="Consolas" pitchFamily="49" charset="0"/>
                <a:cs typeface="Consolas" pitchFamily="49" charset="0"/>
              </a:rPr>
              <a:t>foreach </a:t>
            </a:r>
            <a:r>
              <a:rPr lang="en-US" altLang="ja-JP" sz="2400" smtClean="0">
                <a:latin typeface="Consolas" pitchFamily="49" charset="0"/>
                <a:cs typeface="Consolas" pitchFamily="49" charset="0"/>
              </a:rPr>
              <a:t>(GameObject en in gos)</a:t>
            </a:r>
          </a:p>
          <a:p>
            <a:pPr>
              <a:buNone/>
            </a:pPr>
            <a:r>
              <a:rPr lang="en-US" altLang="ja-JP" sz="2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ja-JP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ja-JP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// en</a:t>
            </a:r>
            <a:r>
              <a:rPr lang="ja-JP" altLang="en-US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を</a:t>
            </a:r>
            <a:r>
              <a:rPr lang="en-US" altLang="ja-JP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ja-JP" altLang="en-US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から削除する</a:t>
            </a:r>
            <a:endParaRPr lang="en-US" altLang="ja-JP" sz="24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ja-JP" sz="2400" smtClean="0">
                <a:latin typeface="Consolas" pitchFamily="49" charset="0"/>
                <a:cs typeface="Consolas" pitchFamily="49" charset="0"/>
              </a:rPr>
              <a:t>    Destroy(en.gameObject</a:t>
            </a:r>
            <a:r>
              <a:rPr lang="en-US" altLang="ja-JP" sz="24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ja-JP" alt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771650" lvl="3" indent="-514350">
              <a:buFont typeface="+mj-lt"/>
              <a:buAutoNum type="arabicPeriod"/>
            </a:pPr>
            <a:endParaRPr lang="en-US" altLang="ja-JP" sz="240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Unity</a:t>
            </a:r>
            <a:r>
              <a:rPr lang="ja-JP" altLang="en-US" smtClean="0"/>
              <a:t>の当たり判定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ja-JP" sz="2400" smtClean="0">
              <a:latin typeface="Consolas" pitchFamily="49" charset="0"/>
              <a:cs typeface="Consolas" pitchFamily="49" charset="0"/>
            </a:endParaRPr>
          </a:p>
          <a:p>
            <a:pPr marL="1771650" lvl="3" indent="-514350">
              <a:buFont typeface="+mj-lt"/>
              <a:buAutoNum type="arabicPeriod"/>
            </a:pPr>
            <a:endParaRPr lang="en-US" altLang="ja-JP" sz="240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Unity</a:t>
            </a:r>
            <a:r>
              <a:rPr kumimoji="1" lang="ja-JP" altLang="en-US" smtClean="0"/>
              <a:t>の当たり判定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70000" lnSpcReduction="20000"/>
          </a:bodyPr>
          <a:lstStyle/>
          <a:p>
            <a:pPr marL="514350" indent="-514350"/>
            <a:r>
              <a:rPr lang="en-US" altLang="ja-JP" smtClean="0"/>
              <a:t>Rigidbody(</a:t>
            </a:r>
            <a:r>
              <a:rPr lang="ja-JP" altLang="en-US" smtClean="0"/>
              <a:t>剛体物理シミュレータ</a:t>
            </a:r>
            <a:r>
              <a:rPr lang="en-US" altLang="ja-JP" smtClean="0"/>
              <a:t>)</a:t>
            </a:r>
            <a:r>
              <a:rPr lang="ja-JP" altLang="en-US" smtClean="0"/>
              <a:t>によって実現している</a:t>
            </a:r>
            <a:endParaRPr lang="en-US" altLang="ja-JP" smtClean="0"/>
          </a:p>
          <a:p>
            <a:pPr marL="514350" indent="-514350"/>
            <a:r>
              <a:rPr lang="en-US" altLang="ja-JP" smtClean="0"/>
              <a:t>Collider(</a:t>
            </a:r>
            <a:r>
              <a:rPr lang="ja-JP" altLang="en-US" smtClean="0"/>
              <a:t>衝突するもの</a:t>
            </a:r>
            <a:r>
              <a:rPr lang="en-US" altLang="ja-JP" smtClean="0"/>
              <a:t>)</a:t>
            </a:r>
            <a:r>
              <a:rPr lang="ja-JP" altLang="en-US" smtClean="0"/>
              <a:t>コンポーネントと組み合わせる</a:t>
            </a:r>
            <a:endParaRPr lang="en-US" altLang="ja-JP" smtClean="0"/>
          </a:p>
          <a:p>
            <a:pPr marL="514350" indent="-514350"/>
            <a:r>
              <a:rPr lang="en-US" altLang="ja-JP" smtClean="0"/>
              <a:t>Rigidbody</a:t>
            </a:r>
            <a:r>
              <a:rPr lang="ja-JP" altLang="en-US" smtClean="0"/>
              <a:t>と</a:t>
            </a:r>
            <a:r>
              <a:rPr lang="en-US" altLang="ja-JP" smtClean="0"/>
              <a:t>Collider</a:t>
            </a:r>
            <a:r>
              <a:rPr lang="ja-JP" altLang="en-US" smtClean="0"/>
              <a:t>はセット。分かれているのは、</a:t>
            </a:r>
            <a:r>
              <a:rPr lang="en-US" altLang="ja-JP" smtClean="0"/>
              <a:t>Collider</a:t>
            </a:r>
            <a:r>
              <a:rPr lang="ja-JP" altLang="en-US" smtClean="0"/>
              <a:t>の形状を切り替えられるように。</a:t>
            </a:r>
            <a:endParaRPr lang="en-US" altLang="ja-JP" smtClean="0"/>
          </a:p>
          <a:p>
            <a:pPr marL="514350" indent="-514350"/>
            <a:r>
              <a:rPr lang="en-US" altLang="ja-JP" smtClean="0"/>
              <a:t>Unity</a:t>
            </a:r>
            <a:r>
              <a:rPr lang="ja-JP" altLang="en-US" smtClean="0"/>
              <a:t>では、</a:t>
            </a:r>
            <a:r>
              <a:rPr lang="en-US" altLang="ja-JP" smtClean="0"/>
              <a:t>Update()</a:t>
            </a:r>
            <a:r>
              <a:rPr lang="ja-JP" altLang="en-US" smtClean="0"/>
              <a:t>とは別に、物理シミュレーションのためのループがまわっている。</a:t>
            </a:r>
            <a:endParaRPr lang="en-US" altLang="ja-JP" smtClean="0"/>
          </a:p>
          <a:p>
            <a:pPr marL="514350" indent="-514350"/>
            <a:r>
              <a:rPr lang="ja-JP" altLang="en-US" smtClean="0"/>
              <a:t>描画による遅延をなくすために、物理シミュレーションのループは描画とは無関係にループしている</a:t>
            </a:r>
            <a:r>
              <a:rPr lang="en-US" altLang="ja-JP" smtClean="0"/>
              <a:t>(FixedUpdate())</a:t>
            </a:r>
            <a:r>
              <a:rPr lang="ja-JP" altLang="en-US" smtClean="0"/>
              <a:t>。</a:t>
            </a:r>
            <a:r>
              <a:rPr lang="ja-JP" altLang="en-US" u="sng" smtClean="0">
                <a:solidFill>
                  <a:srgbClr val="FF0000"/>
                </a:solidFill>
              </a:rPr>
              <a:t>よって、物理シミュレーションに厳密に対応したい場合は、</a:t>
            </a:r>
            <a:r>
              <a:rPr lang="en-US" altLang="ja-JP" u="sng" smtClean="0">
                <a:solidFill>
                  <a:srgbClr val="FF0000"/>
                </a:solidFill>
              </a:rPr>
              <a:t>Update()</a:t>
            </a:r>
            <a:r>
              <a:rPr lang="ja-JP" altLang="en-US" u="sng" smtClean="0">
                <a:solidFill>
                  <a:srgbClr val="FF0000"/>
                </a:solidFill>
              </a:rPr>
              <a:t>ではなく、</a:t>
            </a:r>
            <a:r>
              <a:rPr lang="en-US" altLang="ja-JP" u="sng" smtClean="0">
                <a:solidFill>
                  <a:srgbClr val="FF0000"/>
                </a:solidFill>
              </a:rPr>
              <a:t>FixedUpdate()</a:t>
            </a:r>
            <a:r>
              <a:rPr lang="ja-JP" altLang="en-US" u="sng" smtClean="0">
                <a:solidFill>
                  <a:srgbClr val="FF0000"/>
                </a:solidFill>
              </a:rPr>
              <a:t>に処理を書いた方が正確。</a:t>
            </a:r>
            <a:endParaRPr lang="en-US" altLang="ja-JP" u="sng" smtClean="0">
              <a:solidFill>
                <a:srgbClr val="FF0000"/>
              </a:solidFill>
            </a:endParaRPr>
          </a:p>
          <a:p>
            <a:pPr marL="514350" indent="-514350"/>
            <a:r>
              <a:rPr lang="en-US" altLang="ja-JP" smtClean="0"/>
              <a:t>Update</a:t>
            </a:r>
            <a:r>
              <a:rPr lang="ja-JP" altLang="en-US" smtClean="0"/>
              <a:t>・・・</a:t>
            </a:r>
            <a:r>
              <a:rPr lang="en-US" altLang="ja-JP" smtClean="0"/>
              <a:t>1</a:t>
            </a:r>
            <a:r>
              <a:rPr lang="ja-JP" altLang="en-US" smtClean="0"/>
              <a:t>回の描画につき</a:t>
            </a:r>
            <a:r>
              <a:rPr lang="en-US" altLang="ja-JP" smtClean="0"/>
              <a:t>1</a:t>
            </a:r>
            <a:r>
              <a:rPr lang="ja-JP" altLang="en-US" smtClean="0"/>
              <a:t>回処理。描画基準</a:t>
            </a:r>
            <a:endParaRPr lang="en-US" altLang="ja-JP" smtClean="0"/>
          </a:p>
          <a:p>
            <a:pPr marL="514350" indent="-514350"/>
            <a:r>
              <a:rPr lang="en-US" altLang="ja-JP" smtClean="0"/>
              <a:t>FixedUpdate</a:t>
            </a:r>
            <a:r>
              <a:rPr lang="ja-JP" altLang="en-US" smtClean="0"/>
              <a:t>・</a:t>
            </a:r>
            <a:r>
              <a:rPr lang="ja-JP" altLang="en-US" smtClean="0"/>
              <a:t>・</a:t>
            </a:r>
            <a:r>
              <a:rPr lang="ja-JP" altLang="en-US" smtClean="0"/>
              <a:t>・物理単位時間で処理。描画のタイミングとは無関係。</a:t>
            </a:r>
            <a:endParaRPr lang="en-US" altLang="ja-JP" smtClean="0"/>
          </a:p>
          <a:p>
            <a:pPr marL="514350" indent="-514350"/>
            <a:r>
              <a:rPr lang="ja-JP" altLang="en-US" smtClean="0"/>
              <a:t>当たり判定は、</a:t>
            </a:r>
            <a:r>
              <a:rPr lang="ja-JP" altLang="en-US" smtClean="0"/>
              <a:t>物理</a:t>
            </a:r>
            <a:r>
              <a:rPr lang="ja-JP" altLang="en-US" smtClean="0"/>
              <a:t>シミュレーション</a:t>
            </a:r>
            <a:r>
              <a:rPr lang="ja-JP" altLang="en-US" smtClean="0"/>
              <a:t>の動作内で実行される。</a:t>
            </a:r>
            <a:endParaRPr lang="en-US" altLang="ja-JP" smtClean="0"/>
          </a:p>
          <a:p>
            <a:pPr marL="514350" indent="-514350"/>
            <a:r>
              <a:rPr lang="ja-JP" altLang="en-US" smtClean="0"/>
              <a:t>ぶつかった場合は、ぶつかった</a:t>
            </a:r>
            <a:r>
              <a:rPr lang="en-US" altLang="ja-JP" smtClean="0"/>
              <a:t>GameObject</a:t>
            </a:r>
            <a:r>
              <a:rPr lang="ja-JP" altLang="en-US" smtClean="0"/>
              <a:t>の</a:t>
            </a:r>
            <a:r>
              <a:rPr lang="en-US" altLang="ja-JP" smtClean="0"/>
              <a:t>OnCollisionEnter()</a:t>
            </a:r>
            <a:r>
              <a:rPr lang="ja-JP" altLang="en-US" smtClean="0"/>
              <a:t>や、</a:t>
            </a:r>
            <a:r>
              <a:rPr lang="en-US" altLang="ja-JP" smtClean="0"/>
              <a:t>OnTriggerEnter()</a:t>
            </a:r>
            <a:r>
              <a:rPr lang="ja-JP" altLang="en-US" smtClean="0"/>
              <a:t>を呼ぶ。</a:t>
            </a:r>
            <a:endParaRPr lang="en-US" altLang="ja-JP" smtClean="0"/>
          </a:p>
          <a:p>
            <a:pPr marL="514350" indent="-514350"/>
            <a:r>
              <a:rPr lang="ja-JP" altLang="en-US" smtClean="0">
                <a:solidFill>
                  <a:srgbClr val="FF0000"/>
                </a:solidFill>
              </a:rPr>
              <a:t>衝突させたい場合は、最低でもどちらか一方に</a:t>
            </a:r>
            <a:r>
              <a:rPr lang="en-US" altLang="ja-JP" smtClean="0">
                <a:solidFill>
                  <a:srgbClr val="FF0000"/>
                </a:solidFill>
              </a:rPr>
              <a:t>Rigidbody</a:t>
            </a:r>
            <a:r>
              <a:rPr lang="ja-JP" altLang="en-US" smtClean="0">
                <a:solidFill>
                  <a:srgbClr val="FF0000"/>
                </a:solidFill>
              </a:rPr>
              <a:t>が必要。</a:t>
            </a:r>
            <a:endParaRPr lang="en-US" altLang="ja-JP" smtClean="0">
              <a:solidFill>
                <a:srgbClr val="FF0000"/>
              </a:solidFill>
            </a:endParaRPr>
          </a:p>
          <a:p>
            <a:pPr marL="514350" indent="-514350"/>
            <a:r>
              <a:rPr lang="ja-JP" altLang="en-US" smtClean="0">
                <a:solidFill>
                  <a:srgbClr val="FF0000"/>
                </a:solidFill>
              </a:rPr>
              <a:t>自力で座標を移動させた場合は、当たり判定は実行されない。</a:t>
            </a:r>
            <a:endParaRPr lang="en-US" altLang="ja-JP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altLang="ja-JP" smtClean="0"/>
          </a:p>
          <a:p>
            <a:pPr>
              <a:buNone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Unity</a:t>
            </a:r>
            <a:r>
              <a:rPr kumimoji="1" lang="ja-JP" altLang="en-US" smtClean="0"/>
              <a:t>の当たり判定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marL="514350" indent="-514350"/>
            <a:r>
              <a:rPr lang="en-US" altLang="ja-JP" smtClean="0"/>
              <a:t>OnCollisionEnter()</a:t>
            </a:r>
            <a:r>
              <a:rPr lang="ja-JP" altLang="en-US" smtClean="0"/>
              <a:t>と</a:t>
            </a:r>
            <a:r>
              <a:rPr lang="en-US" altLang="ja-JP" smtClean="0"/>
              <a:t>OnTriggerEnter()</a:t>
            </a:r>
          </a:p>
          <a:p>
            <a:r>
              <a:rPr kumimoji="1" lang="en-US" altLang="ja-JP" smtClean="0"/>
              <a:t>OnCollisionEnter()</a:t>
            </a:r>
            <a:r>
              <a:rPr kumimoji="1" lang="ja-JP" altLang="en-US" smtClean="0"/>
              <a:t>←今回はこれ</a:t>
            </a:r>
            <a:endParaRPr kumimoji="1" lang="en-US" altLang="ja-JP" smtClean="0"/>
          </a:p>
          <a:p>
            <a:pPr lvl="1"/>
            <a:r>
              <a:rPr lang="ja-JP" altLang="en-US" smtClean="0"/>
              <a:t>衝突</a:t>
            </a:r>
            <a:r>
              <a:rPr lang="ja-JP" altLang="en-US" smtClean="0"/>
              <a:t>して、跳ね返る。</a:t>
            </a:r>
            <a:endParaRPr lang="en-US" altLang="ja-JP" smtClean="0"/>
          </a:p>
          <a:p>
            <a:pPr lvl="1"/>
            <a:r>
              <a:rPr kumimoji="1" lang="en-US" altLang="ja-JP" smtClean="0"/>
              <a:t>Collider</a:t>
            </a:r>
            <a:r>
              <a:rPr kumimoji="1" lang="ja-JP" altLang="en-US" smtClean="0"/>
              <a:t>の</a:t>
            </a:r>
            <a:r>
              <a:rPr lang="en-US" altLang="ja-JP" smtClean="0"/>
              <a:t>Is Trigger</a:t>
            </a:r>
            <a:r>
              <a:rPr lang="ja-JP" altLang="en-US" smtClean="0"/>
              <a:t>のチェックが外れている</a:t>
            </a:r>
            <a:endParaRPr kumimoji="1" lang="en-US" altLang="ja-JP" smtClean="0"/>
          </a:p>
          <a:p>
            <a:r>
              <a:rPr kumimoji="1" lang="en-US" altLang="ja-JP" smtClean="0"/>
              <a:t>OnTriggerEnter()</a:t>
            </a:r>
          </a:p>
          <a:p>
            <a:pPr lvl="1"/>
            <a:r>
              <a:rPr lang="ja-JP" altLang="en-US" smtClean="0"/>
              <a:t>衝突</a:t>
            </a:r>
            <a:r>
              <a:rPr lang="ja-JP" altLang="en-US" smtClean="0"/>
              <a:t>せず、通り抜ける。</a:t>
            </a:r>
            <a:endParaRPr lang="en-US" altLang="ja-JP" smtClean="0"/>
          </a:p>
          <a:p>
            <a:pPr lvl="1"/>
            <a:r>
              <a:rPr kumimoji="1" lang="ja-JP" altLang="en-US" smtClean="0"/>
              <a:t>シューティングなど、跳ね返る必要のないものはこちら。</a:t>
            </a:r>
            <a:endParaRPr kumimoji="1" lang="en-US" altLang="ja-JP" smtClean="0"/>
          </a:p>
          <a:p>
            <a:pPr lvl="1"/>
            <a:r>
              <a:rPr lang="ja-JP" altLang="en-US" smtClean="0"/>
              <a:t>処理</a:t>
            </a:r>
            <a:r>
              <a:rPr lang="ja-JP" altLang="en-US" smtClean="0"/>
              <a:t>はこちらの方が速い。</a:t>
            </a:r>
            <a:endParaRPr lang="en-US" altLang="ja-JP" smtClean="0"/>
          </a:p>
          <a:p>
            <a:pPr lvl="1"/>
            <a:r>
              <a:rPr lang="en-US" altLang="ja-JP" smtClean="0"/>
              <a:t>Collider</a:t>
            </a:r>
            <a:r>
              <a:rPr lang="ja-JP" altLang="en-US" smtClean="0"/>
              <a:t>の</a:t>
            </a:r>
            <a:r>
              <a:rPr lang="en-US" altLang="ja-JP" smtClean="0"/>
              <a:t>Is Trigger</a:t>
            </a:r>
            <a:r>
              <a:rPr lang="ja-JP" altLang="en-US" smtClean="0"/>
              <a:t>のチェックを入れる</a:t>
            </a:r>
            <a:endParaRPr lang="en-US" altLang="ja-JP" smtClean="0"/>
          </a:p>
          <a:p>
            <a:pPr lvl="1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ゲームオーバー判定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mtClean="0"/>
              <a:t>ゲームオーバーは誰の処理か？</a:t>
            </a:r>
            <a:endParaRPr kumimoji="1" lang="en-US" altLang="ja-JP" smtClean="0"/>
          </a:p>
          <a:p>
            <a:pPr lvl="1"/>
            <a:r>
              <a:rPr lang="ja-JP" altLang="en-US" smtClean="0"/>
              <a:t>敵</a:t>
            </a:r>
            <a:r>
              <a:rPr lang="ja-JP" altLang="en-US" smtClean="0"/>
              <a:t>は、プレイヤーと衝突した際に、特になにもしない</a:t>
            </a:r>
            <a:endParaRPr lang="en-US" altLang="ja-JP" smtClean="0"/>
          </a:p>
          <a:p>
            <a:pPr lvl="1"/>
            <a:r>
              <a:rPr lang="ja-JP" altLang="en-US" smtClean="0"/>
              <a:t>敵</a:t>
            </a:r>
            <a:r>
              <a:rPr lang="ja-JP" altLang="en-US" smtClean="0"/>
              <a:t>にぶつかってはいけないのは、プレイヤーの方。</a:t>
            </a:r>
            <a:endParaRPr lang="en-US" altLang="ja-JP" smtClean="0"/>
          </a:p>
          <a:p>
            <a:pPr lvl="1"/>
            <a:r>
              <a:rPr lang="ja-JP" altLang="en-US" smtClean="0"/>
              <a:t>ということ</a:t>
            </a:r>
            <a:r>
              <a:rPr lang="ja-JP" altLang="en-US" smtClean="0"/>
              <a:t>で</a:t>
            </a:r>
            <a:r>
              <a:rPr lang="ja-JP" altLang="en-US" smtClean="0"/>
              <a:t>、処理は、プレイヤーに実装</a:t>
            </a:r>
            <a:endParaRPr lang="en-US" altLang="ja-JP" smtClean="0"/>
          </a:p>
          <a:p>
            <a:r>
              <a:rPr lang="ja-JP" altLang="en-US" smtClean="0"/>
              <a:t>ぶつかったときに、ゲームオーバーにする</a:t>
            </a:r>
            <a:endParaRPr lang="en-US" altLang="ja-JP" smtClean="0"/>
          </a:p>
          <a:p>
            <a:pPr lvl="1"/>
            <a:r>
              <a:rPr kumimoji="1" lang="en-US" altLang="ja-JP" smtClean="0"/>
              <a:t>CGameMan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iNextScene</a:t>
            </a:r>
            <a:r>
              <a:rPr lang="ja-JP" altLang="en-US" smtClean="0"/>
              <a:t>に</a:t>
            </a:r>
            <a:r>
              <a:rPr lang="en-US" altLang="ja-JP" smtClean="0"/>
              <a:t>SC_GAMEOVER</a:t>
            </a:r>
            <a:r>
              <a:rPr lang="ja-JP" altLang="en-US" smtClean="0"/>
              <a:t>を代入したい。</a:t>
            </a:r>
            <a:endParaRPr lang="en-US" altLang="ja-JP" smtClean="0"/>
          </a:p>
          <a:p>
            <a:pPr lvl="1"/>
            <a:r>
              <a:rPr lang="ja-JP" altLang="en-US" smtClean="0"/>
              <a:t>外</a:t>
            </a:r>
            <a:r>
              <a:rPr lang="ja-JP" altLang="en-US" smtClean="0"/>
              <a:t>から</a:t>
            </a:r>
            <a:r>
              <a:rPr lang="ja-JP" altLang="en-US" smtClean="0"/>
              <a:t>アクセスできるようにする</a:t>
            </a:r>
            <a:endParaRPr lang="en-US" altLang="ja-JP" smtClean="0"/>
          </a:p>
          <a:p>
            <a:pPr lvl="1"/>
            <a:r>
              <a:rPr kumimoji="1" lang="en-US" altLang="ja-JP" smtClean="0"/>
              <a:t>iNextScene</a:t>
            </a:r>
            <a:r>
              <a:rPr kumimoji="1" lang="ja-JP" altLang="en-US" smtClean="0"/>
              <a:t>は、ゲームの中で</a:t>
            </a:r>
            <a:r>
              <a:rPr lang="ja-JP" altLang="en-US" smtClean="0">
                <a:solidFill>
                  <a:srgbClr val="FF0000"/>
                </a:solidFill>
              </a:rPr>
              <a:t>１つしか存在しない</a:t>
            </a:r>
            <a:endParaRPr lang="en-US" altLang="ja-JP" smtClean="0">
              <a:solidFill>
                <a:srgbClr val="FF0000"/>
              </a:solidFill>
            </a:endParaRPr>
          </a:p>
          <a:p>
            <a:pPr lvl="2"/>
            <a:r>
              <a:rPr lang="ja-JP" altLang="en-US" smtClean="0"/>
              <a:t>クラス</a:t>
            </a:r>
            <a:r>
              <a:rPr lang="ja-JP" altLang="en-US" smtClean="0"/>
              <a:t>変数</a:t>
            </a:r>
            <a:r>
              <a:rPr lang="ja-JP" altLang="en-US" smtClean="0"/>
              <a:t>にすることが出来る</a:t>
            </a:r>
            <a:endParaRPr lang="en-US" altLang="ja-JP" smtClean="0"/>
          </a:p>
          <a:p>
            <a:pPr lvl="3"/>
            <a:r>
              <a:rPr kumimoji="1" lang="ja-JP" altLang="en-US" smtClean="0"/>
              <a:t>インスタンスではなく、クラス側に記憶する特殊な変数</a:t>
            </a:r>
            <a:endParaRPr kumimoji="1" lang="en-US" altLang="ja-JP" smtClean="0"/>
          </a:p>
          <a:p>
            <a:pPr lvl="3"/>
            <a:r>
              <a:rPr lang="en-US" altLang="ja-JP" smtClean="0"/>
              <a:t>static</a:t>
            </a:r>
            <a:r>
              <a:rPr lang="ja-JP" altLang="en-US" smtClean="0"/>
              <a:t>と</a:t>
            </a:r>
            <a:r>
              <a:rPr lang="ja-JP" altLang="en-US" smtClean="0"/>
              <a:t>いうキーワードをつけるとそうなる</a:t>
            </a:r>
            <a:endParaRPr lang="en-US" altLang="ja-JP" smtClean="0"/>
          </a:p>
          <a:p>
            <a:pPr lvl="3"/>
            <a:r>
              <a:rPr kumimoji="1" lang="ja-JP" altLang="en-US" smtClean="0"/>
              <a:t>インスタンスで</a:t>
            </a:r>
            <a:r>
              <a:rPr kumimoji="1" lang="ja-JP" altLang="en-US" smtClean="0"/>
              <a:t>は</a:t>
            </a:r>
            <a:r>
              <a:rPr kumimoji="1" lang="ja-JP" altLang="en-US" smtClean="0"/>
              <a:t>なく、クラス名で参照できる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当たり判定トラブル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当たり判定が発生しない</a:t>
            </a:r>
            <a:endParaRPr kumimoji="1" lang="en-US" altLang="ja-JP" smtClean="0"/>
          </a:p>
          <a:p>
            <a:pPr lvl="1"/>
            <a:r>
              <a:rPr lang="en-US" altLang="ja-JP" smtClean="0"/>
              <a:t>Unity</a:t>
            </a:r>
            <a:r>
              <a:rPr lang="ja-JP" altLang="en-US" smtClean="0"/>
              <a:t>の一時的な機能不全。</a:t>
            </a:r>
            <a:endParaRPr lang="en-US" altLang="ja-JP" smtClean="0"/>
          </a:p>
          <a:p>
            <a:pPr lvl="1"/>
            <a:r>
              <a:rPr kumimoji="1" lang="en-US" altLang="ja-JP" smtClean="0"/>
              <a:t>Unity</a:t>
            </a:r>
            <a:r>
              <a:rPr kumimoji="1" lang="ja-JP" altLang="en-US" smtClean="0"/>
              <a:t>を再起動で治った</a:t>
            </a:r>
            <a:endParaRPr kumimoji="1" lang="en-US" altLang="ja-JP" smtClean="0"/>
          </a:p>
          <a:p>
            <a:r>
              <a:rPr lang="ja-JP" altLang="en-US" smtClean="0"/>
              <a:t>ゲームオブジェクトが見つからない</a:t>
            </a:r>
            <a:endParaRPr lang="en-US" altLang="ja-JP" smtClean="0"/>
          </a:p>
          <a:p>
            <a:pPr lvl="1"/>
            <a:r>
              <a:rPr lang="en-US" altLang="ja-JP" smtClean="0"/>
              <a:t>GameObject.Find()</a:t>
            </a:r>
            <a:r>
              <a:rPr lang="ja-JP" altLang="en-US" smtClean="0"/>
              <a:t>は、非表示のゲームオブジェクトは見つけられない</a:t>
            </a:r>
            <a:endParaRPr lang="en-US" altLang="ja-JP" smtClean="0"/>
          </a:p>
          <a:p>
            <a:pPr lvl="1"/>
            <a:r>
              <a:rPr kumimoji="1" lang="ja-JP" altLang="en-US" smtClean="0"/>
              <a:t>非表示のものを表示するには、インスタンスを予め持つ必要がある。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ゲームオーバーやクリアでキャラクタを停止させる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1011</Words>
  <Application>Microsoft Office PowerPoint</Application>
  <PresentationFormat>画面に合わせる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UnityでYoke(5)</vt:lpstr>
      <vt:lpstr>スクリプトでゲームオブジェクトを削除</vt:lpstr>
      <vt:lpstr>スクリプトでゲームオブジェクトを削除</vt:lpstr>
      <vt:lpstr>Unityの当たり判定</vt:lpstr>
      <vt:lpstr>Unityの当たり判定</vt:lpstr>
      <vt:lpstr>Unityの当たり判定</vt:lpstr>
      <vt:lpstr>ゲームオーバー判定</vt:lpstr>
      <vt:lpstr>当たり判定トラブル</vt:lpstr>
      <vt:lpstr>ゲームオーバーやクリアでキャラクタを停止させる</vt:lpstr>
      <vt:lpstr>停止させる方針</vt:lpstr>
      <vt:lpstr>停止させる方針(2)</vt:lpstr>
      <vt:lpstr>停止させる「方針１」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仕様メモ</dc:title>
  <dc:creator>A603_00</dc:creator>
  <cp:lastModifiedBy>A603_gest</cp:lastModifiedBy>
  <cp:revision>203</cp:revision>
  <dcterms:created xsi:type="dcterms:W3CDTF">2013-06-21T02:43:14Z</dcterms:created>
  <dcterms:modified xsi:type="dcterms:W3CDTF">2013-10-18T02:32:28Z</dcterms:modified>
</cp:coreProperties>
</file>