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63" autoAdjust="0"/>
    <p:restoredTop sz="94633" autoAdjust="0"/>
  </p:normalViewPr>
  <p:slideViewPr>
    <p:cSldViewPr>
      <p:cViewPr>
        <p:scale>
          <a:sx n="90" d="100"/>
          <a:sy n="90" d="100"/>
        </p:scale>
        <p:origin x="-78" y="2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2013/11/8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2013/11/8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2013/11/8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2013/11/8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2013/11/8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2013/11/8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2013/11/8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2013/11/8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2013/11/8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2013/11/8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2013/11/8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2013/11/8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sdk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Unity</a:t>
            </a:r>
            <a:r>
              <a:rPr lang="ja-JP" altLang="en-US" smtClean="0"/>
              <a:t>で</a:t>
            </a:r>
            <a:r>
              <a:rPr lang="en-US" altLang="ja-JP" smtClean="0"/>
              <a:t>Yoke(8)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36712"/>
          </a:xfrm>
        </p:spPr>
        <p:txBody>
          <a:bodyPr>
            <a:normAutofit/>
          </a:bodyPr>
          <a:lstStyle/>
          <a:p>
            <a:r>
              <a:rPr kumimoji="1" lang="en-US" altLang="ja-JP" smtClean="0"/>
              <a:t>Android</a:t>
            </a:r>
            <a:r>
              <a:rPr lang="ja-JP" altLang="en-US" smtClean="0"/>
              <a:t>で動かす</a:t>
            </a:r>
            <a:endParaRPr kumimoji="1" lang="ja-JP" altLang="en-US"/>
          </a:p>
        </p:txBody>
      </p:sp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76064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smtClean="0"/>
              <a:t>Unity</a:t>
            </a:r>
            <a:r>
              <a:rPr lang="ja-JP" altLang="en-US" smtClean="0"/>
              <a:t>でデバッグ利用</a:t>
            </a:r>
            <a:endParaRPr lang="en-US" altLang="ja-JP" smtClean="0"/>
          </a:p>
          <a:p>
            <a:pPr marL="914400" lvl="1" indent="-514350">
              <a:buFont typeface="+mj-lt"/>
              <a:buAutoNum type="arabicPeriod"/>
            </a:pPr>
            <a:r>
              <a:rPr lang="en-US" altLang="ja-JP" smtClean="0"/>
              <a:t>Unity Remote(Android</a:t>
            </a:r>
            <a:r>
              <a:rPr lang="ja-JP" altLang="en-US" smtClean="0"/>
              <a:t>のアプリ</a:t>
            </a:r>
            <a:r>
              <a:rPr lang="en-US" altLang="ja-JP" smtClean="0"/>
              <a:t>)</a:t>
            </a:r>
            <a:r>
              <a:rPr lang="ja-JP" altLang="en-US" smtClean="0"/>
              <a:t>を使って、</a:t>
            </a:r>
            <a:r>
              <a:rPr lang="en-US" altLang="ja-JP" smtClean="0"/>
              <a:t>PC</a:t>
            </a:r>
            <a:r>
              <a:rPr lang="ja-JP" altLang="en-US" smtClean="0"/>
              <a:t>の画面をスマートホンに転送して、動いているように見せる、デバッグ用の環境</a:t>
            </a:r>
            <a:endParaRPr lang="en-US" altLang="ja-JP" smtClean="0"/>
          </a:p>
          <a:p>
            <a:pPr marL="914400" lvl="1" indent="-514350">
              <a:buFont typeface="+mj-lt"/>
              <a:buAutoNum type="arabicPeriod"/>
            </a:pPr>
            <a:r>
              <a:rPr lang="ja-JP" altLang="en-US" smtClean="0"/>
              <a:t>すぐ動く</a:t>
            </a:r>
            <a:endParaRPr lang="en-US" altLang="ja-JP" smtClean="0"/>
          </a:p>
          <a:p>
            <a:pPr marL="514350" indent="-514350">
              <a:buFont typeface="+mj-lt"/>
              <a:buAutoNum type="arabicPeriod"/>
            </a:pPr>
            <a:r>
              <a:rPr lang="en-US" altLang="ja-JP" smtClean="0"/>
              <a:t>Android</a:t>
            </a:r>
            <a:r>
              <a:rPr lang="ja-JP" altLang="en-US" smtClean="0"/>
              <a:t>用にビルド</a:t>
            </a:r>
            <a:endParaRPr lang="en-US" altLang="ja-JP" smtClean="0"/>
          </a:p>
          <a:p>
            <a:pPr marL="914400" lvl="1" indent="-514350">
              <a:buFont typeface="+mj-lt"/>
              <a:buAutoNum type="arabicPeriod"/>
            </a:pPr>
            <a:r>
              <a:rPr lang="en-US" altLang="ja-JP" smtClean="0"/>
              <a:t>Android</a:t>
            </a:r>
            <a:r>
              <a:rPr lang="ja-JP" altLang="en-US" smtClean="0"/>
              <a:t>単体で動く。正式にスマートホンで動く</a:t>
            </a:r>
            <a:endParaRPr lang="en-US" altLang="ja-JP" smtClean="0"/>
          </a:p>
          <a:p>
            <a:pPr marL="914400" lvl="1" indent="-514350">
              <a:buFont typeface="+mj-lt"/>
              <a:buAutoNum type="arabicPeriod"/>
            </a:pPr>
            <a:r>
              <a:rPr lang="ja-JP" altLang="en-US" smtClean="0"/>
              <a:t>ビルド</a:t>
            </a:r>
            <a:r>
              <a:rPr lang="ja-JP" altLang="en-US" smtClean="0"/>
              <a:t>に時間がかかる</a:t>
            </a:r>
            <a:endParaRPr lang="en-US" altLang="ja-JP" smtClean="0"/>
          </a:p>
          <a:p>
            <a:pPr marL="514350" indent="-514350">
              <a:buFont typeface="+mj-lt"/>
              <a:buAutoNum type="arabicPeriod"/>
            </a:pPr>
            <a:endParaRPr lang="en-US" altLang="ja-JP" smtClean="0"/>
          </a:p>
          <a:p>
            <a:pPr marL="914400" lvl="1" indent="-514350">
              <a:buFont typeface="+mj-lt"/>
              <a:buAutoNum type="arabicPeriod"/>
            </a:pPr>
            <a:endParaRPr lang="en-US" altLang="ja-JP" smtClean="0"/>
          </a:p>
          <a:p>
            <a:pPr marL="914400" lvl="1" indent="-514350">
              <a:buFont typeface="+mj-lt"/>
              <a:buAutoNum type="arabicPeriod"/>
            </a:pPr>
            <a:endParaRPr lang="en-US" altLang="ja-JP" smtClean="0"/>
          </a:p>
          <a:p>
            <a:pPr marL="1314450" lvl="2" indent="-514350">
              <a:buFont typeface="+mj-lt"/>
              <a:buAutoNum type="arabicPeriod"/>
            </a:pPr>
            <a:endParaRPr lang="en-US" altLang="ja-JP" smtClean="0"/>
          </a:p>
          <a:p>
            <a:pPr marL="514350" indent="-514350">
              <a:buFont typeface="+mj-lt"/>
              <a:buAutoNum type="arabicPeriod"/>
            </a:pPr>
            <a:endParaRPr lang="en-US" altLang="ja-JP" smtClean="0"/>
          </a:p>
          <a:p>
            <a:pPr marL="1771650" lvl="3" indent="-514350">
              <a:buFont typeface="+mj-lt"/>
              <a:buAutoNum type="arabicPeriod"/>
            </a:pPr>
            <a:endParaRPr lang="en-US" altLang="ja-JP" smtClean="0"/>
          </a:p>
          <a:p>
            <a:pPr>
              <a:buNone/>
            </a:pPr>
            <a:endParaRPr kumimoji="1" lang="en-US" altLang="ja-JP" smtClean="0"/>
          </a:p>
          <a:p>
            <a:endParaRPr kumimoji="1" lang="en-US" altLang="ja-JP" smtClean="0"/>
          </a:p>
          <a:p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36712"/>
          </a:xfrm>
        </p:spPr>
        <p:txBody>
          <a:bodyPr>
            <a:normAutofit/>
          </a:bodyPr>
          <a:lstStyle/>
          <a:p>
            <a:r>
              <a:rPr kumimoji="1" lang="ja-JP" altLang="en-US" smtClean="0"/>
              <a:t>必要な環境</a:t>
            </a:r>
            <a:endParaRPr kumimoji="1" lang="ja-JP" altLang="en-US"/>
          </a:p>
        </p:txBody>
      </p:sp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76064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smtClean="0"/>
              <a:t>Android Development Toolkit(ADT+Eclipse)</a:t>
            </a:r>
            <a:endParaRPr lang="en-US" altLang="ja-JP" smtClean="0"/>
          </a:p>
          <a:p>
            <a:pPr marL="914400" lvl="1" indent="-514350">
              <a:buFont typeface="+mj-lt"/>
              <a:buAutoNum type="arabicPeriod"/>
            </a:pPr>
            <a:r>
              <a:rPr lang="en-US" altLang="ja-JP" smtClean="0"/>
              <a:t>Android</a:t>
            </a:r>
            <a:r>
              <a:rPr lang="ja-JP" altLang="en-US" smtClean="0"/>
              <a:t>用の開発キットと</a:t>
            </a:r>
            <a:r>
              <a:rPr lang="en-US" altLang="ja-JP" smtClean="0"/>
              <a:t>Eclipse</a:t>
            </a:r>
            <a:r>
              <a:rPr lang="ja-JP" altLang="en-US" smtClean="0"/>
              <a:t>を統合したもの</a:t>
            </a:r>
            <a:endParaRPr lang="en-US" altLang="ja-JP" smtClean="0"/>
          </a:p>
          <a:p>
            <a:pPr marL="914400" lvl="1" indent="-514350">
              <a:buFont typeface="+mj-lt"/>
              <a:buAutoNum type="arabicPeriod"/>
            </a:pPr>
            <a:r>
              <a:rPr lang="ja-JP" altLang="en-US" smtClean="0"/>
              <a:t>これ</a:t>
            </a:r>
            <a:r>
              <a:rPr lang="ja-JP" altLang="en-US" smtClean="0"/>
              <a:t>に</a:t>
            </a:r>
            <a:r>
              <a:rPr lang="en-US" altLang="ja-JP" smtClean="0"/>
              <a:t>Android SDK</a:t>
            </a:r>
            <a:r>
              <a:rPr lang="ja-JP" altLang="en-US" smtClean="0"/>
              <a:t>が入っていて、このフォルダが</a:t>
            </a:r>
            <a:r>
              <a:rPr lang="en-US" altLang="ja-JP" smtClean="0"/>
              <a:t>Android</a:t>
            </a:r>
            <a:r>
              <a:rPr lang="ja-JP" altLang="en-US" smtClean="0"/>
              <a:t>用の開発に必要</a:t>
            </a:r>
            <a:endParaRPr lang="en-US" altLang="ja-JP" smtClean="0"/>
          </a:p>
          <a:p>
            <a:pPr marL="514350" indent="-514350">
              <a:buFont typeface="+mj-lt"/>
              <a:buAutoNum type="arabicPeriod"/>
            </a:pPr>
            <a:r>
              <a:rPr lang="en-US" altLang="ja-JP" smtClean="0"/>
              <a:t>ADB</a:t>
            </a:r>
            <a:r>
              <a:rPr lang="ja-JP" altLang="en-US" smtClean="0"/>
              <a:t>ドライバ</a:t>
            </a:r>
            <a:endParaRPr lang="en-US" altLang="ja-JP" smtClean="0"/>
          </a:p>
          <a:p>
            <a:pPr marL="914400" lvl="1" indent="-514350">
              <a:buFont typeface="+mj-lt"/>
              <a:buAutoNum type="arabicPeriod"/>
            </a:pPr>
            <a:r>
              <a:rPr lang="en-US" altLang="ja-JP" smtClean="0"/>
              <a:t>USB</a:t>
            </a:r>
            <a:r>
              <a:rPr lang="ja-JP" altLang="en-US" smtClean="0"/>
              <a:t>ケーブルで</a:t>
            </a:r>
            <a:r>
              <a:rPr lang="en-US" altLang="ja-JP" smtClean="0"/>
              <a:t>PC</a:t>
            </a:r>
            <a:r>
              <a:rPr lang="ja-JP" altLang="en-US" smtClean="0"/>
              <a:t>と接続して、</a:t>
            </a:r>
            <a:r>
              <a:rPr lang="en-US" altLang="ja-JP" smtClean="0"/>
              <a:t>Android</a:t>
            </a:r>
            <a:r>
              <a:rPr lang="ja-JP" altLang="en-US" smtClean="0"/>
              <a:t>をデバッグ開発するためのドライバー。</a:t>
            </a:r>
            <a:endParaRPr lang="en-US" altLang="ja-JP" smtClean="0"/>
          </a:p>
          <a:p>
            <a:pPr marL="914400" lvl="1" indent="-514350">
              <a:buFont typeface="+mj-lt"/>
              <a:buAutoNum type="arabicPeriod"/>
            </a:pPr>
            <a:r>
              <a:rPr lang="en-US" altLang="ja-JP" smtClean="0"/>
              <a:t>PC</a:t>
            </a:r>
            <a:r>
              <a:rPr lang="ja-JP" altLang="en-US" smtClean="0"/>
              <a:t>にインストールす</a:t>
            </a:r>
            <a:r>
              <a:rPr lang="ja-JP" altLang="en-US" smtClean="0"/>
              <a:t>る</a:t>
            </a:r>
            <a:r>
              <a:rPr lang="ja-JP" altLang="en-US" smtClean="0"/>
              <a:t>。</a:t>
            </a:r>
            <a:endParaRPr lang="en-US" altLang="ja-JP" smtClean="0"/>
          </a:p>
          <a:p>
            <a:pPr marL="914400" lvl="1" indent="-514350">
              <a:buFont typeface="+mj-lt"/>
              <a:buAutoNum type="arabicPeriod"/>
            </a:pPr>
            <a:r>
              <a:rPr lang="ja-JP" altLang="en-US" smtClean="0"/>
              <a:t>各機種用</a:t>
            </a:r>
            <a:r>
              <a:rPr lang="ja-JP" altLang="en-US" smtClean="0"/>
              <a:t>にインストール方法があるので、「</a:t>
            </a:r>
            <a:r>
              <a:rPr lang="ja-JP" altLang="en-US" smtClean="0"/>
              <a:t>機種名 </a:t>
            </a:r>
            <a:r>
              <a:rPr lang="en-US" altLang="ja-JP" smtClean="0"/>
              <a:t>ADB</a:t>
            </a:r>
            <a:r>
              <a:rPr lang="ja-JP" altLang="en-US" smtClean="0"/>
              <a:t>」で、検索して、方法を確認する。</a:t>
            </a:r>
            <a:endParaRPr lang="en-US" altLang="ja-JP" smtClean="0"/>
          </a:p>
          <a:p>
            <a:pPr marL="514350" indent="-514350">
              <a:buFont typeface="+mj-lt"/>
              <a:buAutoNum type="arabicPeriod"/>
            </a:pPr>
            <a:r>
              <a:rPr lang="en-US" altLang="ja-JP" smtClean="0"/>
              <a:t>Android</a:t>
            </a:r>
            <a:r>
              <a:rPr lang="ja-JP" altLang="en-US" smtClean="0"/>
              <a:t>を開発設定にする</a:t>
            </a:r>
            <a:endParaRPr lang="en-US" altLang="ja-JP" smtClean="0"/>
          </a:p>
          <a:p>
            <a:pPr marL="914400" lvl="1" indent="-514350">
              <a:buFont typeface="+mj-lt"/>
              <a:buAutoNum type="arabicPeriod"/>
            </a:pPr>
            <a:r>
              <a:rPr lang="en-US" altLang="ja-JP" smtClean="0"/>
              <a:t>Android</a:t>
            </a:r>
            <a:r>
              <a:rPr lang="ja-JP" altLang="en-US" smtClean="0"/>
              <a:t>の設定で、アプリで</a:t>
            </a:r>
            <a:r>
              <a:rPr lang="ja-JP" altLang="en-US" smtClean="0"/>
              <a:t>開発</a:t>
            </a:r>
            <a:r>
              <a:rPr lang="ja-JP" altLang="en-US" smtClean="0"/>
              <a:t>設定をオンにする</a:t>
            </a:r>
            <a:endParaRPr lang="en-US" altLang="ja-JP" smtClean="0"/>
          </a:p>
          <a:p>
            <a:pPr marL="914400" lvl="1" indent="-514350">
              <a:buFont typeface="+mj-lt"/>
              <a:buAutoNum type="arabicPeriod"/>
            </a:pPr>
            <a:r>
              <a:rPr lang="ja-JP" altLang="en-US" smtClean="0"/>
              <a:t>提供元不明のアプリを動かすにチェック</a:t>
            </a:r>
            <a:endParaRPr lang="en-US" altLang="ja-JP" smtClean="0"/>
          </a:p>
          <a:p>
            <a:pPr marL="914400" lvl="1" indent="-514350">
              <a:buFont typeface="+mj-lt"/>
              <a:buAutoNum type="arabicPeriod"/>
            </a:pPr>
            <a:endParaRPr lang="en-US" altLang="ja-JP" smtClean="0"/>
          </a:p>
          <a:p>
            <a:pPr marL="1314450" lvl="2" indent="-514350">
              <a:buFont typeface="+mj-lt"/>
              <a:buAutoNum type="arabicPeriod"/>
            </a:pPr>
            <a:endParaRPr lang="en-US" altLang="ja-JP" smtClean="0"/>
          </a:p>
          <a:p>
            <a:pPr marL="514350" indent="-514350">
              <a:buFont typeface="+mj-lt"/>
              <a:buAutoNum type="arabicPeriod"/>
            </a:pPr>
            <a:endParaRPr lang="en-US" altLang="ja-JP" smtClean="0"/>
          </a:p>
          <a:p>
            <a:pPr marL="1771650" lvl="3" indent="-514350">
              <a:buFont typeface="+mj-lt"/>
              <a:buAutoNum type="arabicPeriod"/>
            </a:pPr>
            <a:endParaRPr lang="en-US" altLang="ja-JP" smtClean="0"/>
          </a:p>
          <a:p>
            <a:pPr>
              <a:buNone/>
            </a:pPr>
            <a:endParaRPr kumimoji="1" lang="en-US" altLang="ja-JP" smtClean="0"/>
          </a:p>
          <a:p>
            <a:endParaRPr kumimoji="1" lang="en-US" altLang="ja-JP" smtClean="0"/>
          </a:p>
          <a:p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36712"/>
          </a:xfrm>
        </p:spPr>
        <p:txBody>
          <a:bodyPr>
            <a:normAutofit/>
          </a:bodyPr>
          <a:lstStyle/>
          <a:p>
            <a:r>
              <a:rPr kumimoji="1" lang="en-US" altLang="ja-JP" smtClean="0"/>
              <a:t>ADT</a:t>
            </a:r>
            <a:r>
              <a:rPr kumimoji="1" lang="ja-JP" altLang="en-US" smtClean="0"/>
              <a:t>のセットアップ</a:t>
            </a:r>
            <a:endParaRPr kumimoji="1" lang="ja-JP" altLang="en-US"/>
          </a:p>
        </p:txBody>
      </p:sp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760640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ja-JP" altLang="en-US" smtClean="0"/>
              <a:t>ローカルディスク</a:t>
            </a:r>
            <a:r>
              <a:rPr lang="en-US" altLang="ja-JP" smtClean="0"/>
              <a:t>(C</a:t>
            </a:r>
            <a:r>
              <a:rPr lang="en-US" altLang="ja-JP" smtClean="0">
                <a:sym typeface="Wingdings" pitchFamily="2" charset="2"/>
              </a:rPr>
              <a:t>:)</a:t>
            </a:r>
            <a:r>
              <a:rPr lang="ja-JP" altLang="en-US" smtClean="0">
                <a:sym typeface="Wingdings" pitchFamily="2" charset="2"/>
              </a:rPr>
              <a:t>→</a:t>
            </a:r>
            <a:r>
              <a:rPr lang="en-US" altLang="ja-JP" smtClean="0">
                <a:sym typeface="Wingdings" pitchFamily="2" charset="2"/>
              </a:rPr>
              <a:t>Program Files(x86)</a:t>
            </a:r>
            <a:r>
              <a:rPr lang="ja-JP" altLang="en-US" smtClean="0">
                <a:sym typeface="Wingdings" pitchFamily="2" charset="2"/>
              </a:rPr>
              <a:t>→</a:t>
            </a:r>
            <a:r>
              <a:rPr lang="en-US" altLang="ja-JP" smtClean="0"/>
              <a:t>Android</a:t>
            </a:r>
            <a:r>
              <a:rPr lang="ja-JP" altLang="en-US" smtClean="0"/>
              <a:t>フォルダがあればこの作業は不要</a:t>
            </a:r>
            <a:endParaRPr lang="en-US" altLang="ja-JP" smtClean="0"/>
          </a:p>
          <a:p>
            <a:pPr marL="514350" indent="-514350">
              <a:buFont typeface="+mj-lt"/>
              <a:buAutoNum type="arabicPeriod"/>
            </a:pPr>
            <a:r>
              <a:rPr lang="en-US" altLang="ja-JP" smtClean="0">
                <a:hlinkClick r:id="rId2"/>
              </a:rPr>
              <a:t>http</a:t>
            </a:r>
            <a:r>
              <a:rPr lang="en-US" altLang="ja-JP" smtClean="0">
                <a:hlinkClick r:id="rId2"/>
              </a:rPr>
              <a:t>://</a:t>
            </a:r>
            <a:r>
              <a:rPr lang="en-US" altLang="ja-JP" smtClean="0">
                <a:hlinkClick r:id="rId2"/>
              </a:rPr>
              <a:t>developer.android.com/sdk/</a:t>
            </a:r>
            <a:r>
              <a:rPr lang="ja-JP" altLang="en-US" smtClean="0"/>
              <a:t>に接続</a:t>
            </a:r>
            <a:endParaRPr lang="en-US" altLang="ja-JP" smtClean="0"/>
          </a:p>
          <a:p>
            <a:pPr marL="514350" indent="-514350">
              <a:buFont typeface="+mj-lt"/>
              <a:buAutoNum type="arabicPeriod"/>
            </a:pPr>
            <a:r>
              <a:rPr lang="en-US" altLang="ja-JP" smtClean="0"/>
              <a:t>[Download the SDK]</a:t>
            </a:r>
            <a:r>
              <a:rPr lang="ja-JP" altLang="en-US" smtClean="0"/>
              <a:t>という青いボタンをクリック</a:t>
            </a:r>
            <a:endParaRPr lang="en-US" altLang="ja-JP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smtClean="0"/>
              <a:t>「</a:t>
            </a:r>
            <a:r>
              <a:rPr lang="en-US" altLang="ja-JP" smtClean="0"/>
              <a:t>I have read and</a:t>
            </a:r>
            <a:r>
              <a:rPr lang="ja-JP" altLang="en-US" smtClean="0"/>
              <a:t>　</a:t>
            </a:r>
            <a:r>
              <a:rPr lang="en-US" altLang="ja-JP" smtClean="0"/>
              <a:t>agree</a:t>
            </a:r>
            <a:r>
              <a:rPr lang="ja-JP" altLang="en-US" smtClean="0"/>
              <a:t>・・・」の左のチェックを入れる</a:t>
            </a:r>
            <a:endParaRPr lang="en-US" altLang="ja-JP" smtClean="0"/>
          </a:p>
          <a:p>
            <a:pPr marL="514350" indent="-514350">
              <a:buFont typeface="+mj-lt"/>
              <a:buAutoNum type="arabicPeriod"/>
            </a:pPr>
            <a:r>
              <a:rPr lang="en-US" altLang="ja-JP" smtClean="0"/>
              <a:t>64-bit</a:t>
            </a:r>
            <a:r>
              <a:rPr lang="ja-JP" altLang="en-US" smtClean="0"/>
              <a:t>にチェックを入れて、</a:t>
            </a:r>
            <a:r>
              <a:rPr lang="en-US" altLang="ja-JP" smtClean="0"/>
              <a:t>Download the </a:t>
            </a:r>
            <a:r>
              <a:rPr lang="ja-JP" altLang="en-US" smtClean="0"/>
              <a:t>・・・ボタンを押す。</a:t>
            </a:r>
            <a:endParaRPr lang="en-US" altLang="ja-JP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smtClean="0"/>
              <a:t>デスクトップなどに保存して、保存が終わったら、解凍する。</a:t>
            </a:r>
            <a:endParaRPr lang="en-US" altLang="ja-JP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smtClean="0"/>
              <a:t>解凍したら、ローカルディスク</a:t>
            </a:r>
            <a:r>
              <a:rPr lang="en-US" altLang="ja-JP" smtClean="0"/>
              <a:t>C</a:t>
            </a:r>
            <a:r>
              <a:rPr lang="ja-JP" altLang="en-US" smtClean="0"/>
              <a:t>に</a:t>
            </a:r>
            <a:r>
              <a:rPr lang="en-US" altLang="ja-JP" smtClean="0"/>
              <a:t>android</a:t>
            </a:r>
            <a:r>
              <a:rPr lang="ja-JP" altLang="en-US" smtClean="0"/>
              <a:t>というフォルダを作成して、その中に、解凍したフォルダ内のフォルダをファイルを移動させる。</a:t>
            </a:r>
            <a:endParaRPr lang="en-US" altLang="ja-JP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smtClean="0"/>
              <a:t>移動</a:t>
            </a:r>
            <a:r>
              <a:rPr lang="ja-JP" altLang="en-US" smtClean="0"/>
              <a:t>が終わったら、</a:t>
            </a:r>
            <a:r>
              <a:rPr lang="en-US" altLang="ja-JP" smtClean="0"/>
              <a:t> </a:t>
            </a:r>
            <a:r>
              <a:rPr lang="en-US" altLang="ja-JP" smtClean="0"/>
              <a:t>SDK </a:t>
            </a:r>
            <a:r>
              <a:rPr lang="en-US" altLang="ja-JP" smtClean="0"/>
              <a:t>Manager.exe</a:t>
            </a:r>
            <a:r>
              <a:rPr lang="ja-JP" altLang="en-US" smtClean="0"/>
              <a:t>を起動</a:t>
            </a:r>
            <a:endParaRPr lang="en-US" altLang="ja-JP" smtClean="0"/>
          </a:p>
          <a:p>
            <a:pPr marL="914400" lvl="1" indent="-514350">
              <a:buFont typeface="+mj-lt"/>
              <a:buAutoNum type="arabicPeriod"/>
            </a:pPr>
            <a:r>
              <a:rPr lang="en-US" altLang="ja-JP" smtClean="0"/>
              <a:t>Tools</a:t>
            </a:r>
            <a:r>
              <a:rPr lang="ja-JP" altLang="en-US" smtClean="0"/>
              <a:t>の以下をチェック</a:t>
            </a:r>
            <a:endParaRPr lang="en-US" altLang="ja-JP" smtClean="0"/>
          </a:p>
          <a:p>
            <a:pPr marL="1314450" lvl="2" indent="-514350">
              <a:buFont typeface="+mj-lt"/>
              <a:buAutoNum type="arabicPeriod"/>
            </a:pPr>
            <a:r>
              <a:rPr lang="en-US" altLang="ja-JP" smtClean="0"/>
              <a:t>Android SDK Tools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altLang="ja-JP" smtClean="0"/>
              <a:t>Android SDK Platform-tools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altLang="ja-JP" smtClean="0"/>
              <a:t>Android SDK Build-Tools</a:t>
            </a:r>
          </a:p>
          <a:p>
            <a:pPr marL="914400" lvl="1" indent="-514350">
              <a:buFont typeface="+mj-lt"/>
              <a:buAutoNum type="arabicPeriod"/>
            </a:pPr>
            <a:r>
              <a:rPr lang="ja-JP" altLang="en-US" smtClean="0"/>
              <a:t>最新</a:t>
            </a:r>
            <a:r>
              <a:rPr lang="ja-JP" altLang="en-US" smtClean="0"/>
              <a:t>の</a:t>
            </a:r>
            <a:r>
              <a:rPr lang="en-US" altLang="ja-JP" smtClean="0"/>
              <a:t>Android</a:t>
            </a:r>
            <a:r>
              <a:rPr lang="ja-JP" altLang="en-US" smtClean="0"/>
              <a:t>の中から以下のチェックを外す</a:t>
            </a:r>
            <a:endParaRPr lang="en-US" altLang="ja-JP" smtClean="0"/>
          </a:p>
          <a:p>
            <a:pPr marL="1314450" lvl="2" indent="-514350">
              <a:buFont typeface="+mj-lt"/>
              <a:buAutoNum type="arabicPeriod"/>
            </a:pPr>
            <a:r>
              <a:rPr lang="en-US" altLang="ja-JP" smtClean="0"/>
              <a:t>Samples for SDK</a:t>
            </a:r>
            <a:r>
              <a:rPr lang="ja-JP" altLang="en-US" smtClean="0"/>
              <a:t>と</a:t>
            </a:r>
            <a:r>
              <a:rPr lang="en-US" altLang="ja-JP" smtClean="0"/>
              <a:t>Sources for Android SDK</a:t>
            </a:r>
            <a:r>
              <a:rPr lang="ja-JP" altLang="en-US" smtClean="0"/>
              <a:t>はチェックを外す</a:t>
            </a:r>
            <a:endParaRPr lang="en-US" altLang="ja-JP" smtClean="0"/>
          </a:p>
          <a:p>
            <a:pPr marL="914400" lvl="1" indent="-514350">
              <a:buFont typeface="+mj-lt"/>
              <a:buAutoNum type="arabicPeriod"/>
            </a:pPr>
            <a:r>
              <a:rPr lang="en-US" altLang="ja-JP" smtClean="0"/>
              <a:t>Android 2.3.x</a:t>
            </a:r>
            <a:r>
              <a:rPr lang="ja-JP" altLang="en-US" smtClean="0"/>
              <a:t>の以下をチェック</a:t>
            </a:r>
            <a:endParaRPr lang="en-US" altLang="ja-JP" smtClean="0"/>
          </a:p>
          <a:p>
            <a:pPr marL="1314450" lvl="2" indent="-514350">
              <a:buFont typeface="+mj-lt"/>
              <a:buAutoNum type="arabicPeriod"/>
            </a:pPr>
            <a:r>
              <a:rPr lang="en-US" altLang="ja-JP" smtClean="0"/>
              <a:t>SDK Platform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ja-JP" smtClean="0"/>
              <a:t>Extras</a:t>
            </a:r>
            <a:r>
              <a:rPr lang="ja-JP" altLang="en-US" smtClean="0"/>
              <a:t>の以下をチェック</a:t>
            </a:r>
            <a:endParaRPr lang="en-US" altLang="ja-JP" smtClean="0"/>
          </a:p>
          <a:p>
            <a:pPr marL="1314450" lvl="2" indent="-514350">
              <a:buFont typeface="+mj-lt"/>
              <a:buAutoNum type="arabicPeriod"/>
            </a:pPr>
            <a:r>
              <a:rPr lang="en-US" altLang="ja-JP" smtClean="0"/>
              <a:t>Android Support Library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altLang="ja-JP" smtClean="0"/>
              <a:t>Google USB Driver</a:t>
            </a:r>
            <a:endParaRPr lang="en-US" altLang="ja-JP" smtClean="0"/>
          </a:p>
          <a:p>
            <a:pPr marL="914400" lvl="1" indent="-514350">
              <a:buFont typeface="+mj-lt"/>
              <a:buAutoNum type="arabicPeriod"/>
            </a:pPr>
            <a:r>
              <a:rPr lang="ja-JP" altLang="en-US" smtClean="0"/>
              <a:t>以上できたら、</a:t>
            </a:r>
            <a:r>
              <a:rPr lang="en-US" altLang="ja-JP" smtClean="0"/>
              <a:t>Install ? Packages</a:t>
            </a:r>
            <a:r>
              <a:rPr lang="ja-JP" altLang="en-US" smtClean="0"/>
              <a:t>を押す</a:t>
            </a:r>
            <a:endParaRPr lang="en-US" altLang="ja-JP" smtClean="0"/>
          </a:p>
          <a:p>
            <a:pPr marL="914400" lvl="1" indent="-514350">
              <a:buFont typeface="+mj-lt"/>
              <a:buAutoNum type="arabicPeriod"/>
            </a:pPr>
            <a:r>
              <a:rPr lang="en-US" altLang="ja-JP" smtClean="0"/>
              <a:t>Accept License</a:t>
            </a:r>
            <a:r>
              <a:rPr lang="ja-JP" altLang="en-US" smtClean="0"/>
              <a:t>を押していって、全ての候補を有効にする</a:t>
            </a:r>
            <a:endParaRPr lang="en-US" altLang="ja-JP" smtClean="0"/>
          </a:p>
          <a:p>
            <a:pPr marL="914400" lvl="1" indent="-514350">
              <a:buFont typeface="+mj-lt"/>
              <a:buAutoNum type="arabicPeriod"/>
            </a:pPr>
            <a:r>
              <a:rPr lang="en-US" altLang="ja-JP" smtClean="0"/>
              <a:t>Install </a:t>
            </a:r>
            <a:r>
              <a:rPr lang="ja-JP" altLang="en-US" smtClean="0"/>
              <a:t>ボタン</a:t>
            </a:r>
            <a:endParaRPr lang="en-US" altLang="ja-JP" smtClean="0"/>
          </a:p>
          <a:p>
            <a:pPr marL="514350" indent="-514350">
              <a:buFont typeface="+mj-lt"/>
              <a:buAutoNum type="arabicPeriod"/>
            </a:pPr>
            <a:endParaRPr lang="en-US" altLang="ja-JP" smtClean="0"/>
          </a:p>
          <a:p>
            <a:pPr marL="914400" lvl="1" indent="-514350">
              <a:buFont typeface="+mj-lt"/>
              <a:buAutoNum type="arabicPeriod"/>
            </a:pPr>
            <a:endParaRPr lang="en-US" altLang="ja-JP" smtClean="0"/>
          </a:p>
          <a:p>
            <a:pPr marL="1314450" lvl="2" indent="-514350">
              <a:buFont typeface="+mj-lt"/>
              <a:buAutoNum type="arabicPeriod"/>
            </a:pPr>
            <a:endParaRPr lang="en-US" altLang="ja-JP" smtClean="0"/>
          </a:p>
          <a:p>
            <a:pPr marL="514350" indent="-514350">
              <a:buFont typeface="+mj-lt"/>
              <a:buAutoNum type="arabicPeriod"/>
            </a:pPr>
            <a:endParaRPr lang="en-US" altLang="ja-JP" smtClean="0"/>
          </a:p>
          <a:p>
            <a:pPr marL="1771650" lvl="3" indent="-514350">
              <a:buFont typeface="+mj-lt"/>
              <a:buAutoNum type="arabicPeriod"/>
            </a:pPr>
            <a:endParaRPr lang="en-US" altLang="ja-JP" smtClean="0"/>
          </a:p>
          <a:p>
            <a:pPr>
              <a:buNone/>
            </a:pPr>
            <a:endParaRPr kumimoji="1" lang="en-US" altLang="ja-JP" smtClean="0"/>
          </a:p>
          <a:p>
            <a:endParaRPr kumimoji="1" lang="en-US" altLang="ja-JP" smtClean="0"/>
          </a:p>
          <a:p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36712"/>
          </a:xfrm>
        </p:spPr>
        <p:txBody>
          <a:bodyPr>
            <a:normAutofit/>
          </a:bodyPr>
          <a:lstStyle/>
          <a:p>
            <a:r>
              <a:rPr lang="en-US" altLang="ja-JP" smtClean="0"/>
              <a:t>Unity</a:t>
            </a:r>
            <a:r>
              <a:rPr lang="ja-JP" altLang="en-US" smtClean="0"/>
              <a:t>の設定</a:t>
            </a:r>
            <a:endParaRPr kumimoji="1" lang="ja-JP" altLang="en-US"/>
          </a:p>
        </p:txBody>
      </p:sp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760640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smtClean="0"/>
              <a:t>ADT</a:t>
            </a:r>
            <a:r>
              <a:rPr lang="ja-JP" altLang="en-US" smtClean="0"/>
              <a:t>インストール後、</a:t>
            </a:r>
            <a:r>
              <a:rPr lang="en-US" altLang="ja-JP" smtClean="0"/>
              <a:t>Unity</a:t>
            </a:r>
            <a:r>
              <a:rPr lang="ja-JP" altLang="en-US" smtClean="0"/>
              <a:t>の</a:t>
            </a:r>
            <a:r>
              <a:rPr lang="en-US" altLang="ja-JP" smtClean="0"/>
              <a:t>Edit</a:t>
            </a:r>
            <a:r>
              <a:rPr lang="ja-JP" altLang="en-US" smtClean="0"/>
              <a:t>→</a:t>
            </a:r>
            <a:r>
              <a:rPr lang="en-US" altLang="ja-JP" smtClean="0"/>
              <a:t>Preference</a:t>
            </a:r>
            <a:r>
              <a:rPr lang="ja-JP" altLang="en-US" smtClean="0"/>
              <a:t>→</a:t>
            </a:r>
            <a:r>
              <a:rPr lang="en-US" altLang="ja-JP" smtClean="0"/>
              <a:t>External Tools</a:t>
            </a:r>
            <a:r>
              <a:rPr lang="ja-JP" altLang="en-US" smtClean="0"/>
              <a:t>→</a:t>
            </a:r>
            <a:r>
              <a:rPr lang="en-US" altLang="ja-JP" smtClean="0"/>
              <a:t>Android SDK</a:t>
            </a:r>
            <a:r>
              <a:rPr lang="ja-JP" altLang="en-US" smtClean="0"/>
              <a:t> </a:t>
            </a:r>
            <a:r>
              <a:rPr lang="en-US" altLang="ja-JP" smtClean="0"/>
              <a:t>Location</a:t>
            </a:r>
            <a:r>
              <a:rPr lang="ja-JP" altLang="en-US" smtClean="0"/>
              <a:t>に、</a:t>
            </a:r>
            <a:r>
              <a:rPr lang="en-US" altLang="ja-JP" smtClean="0"/>
              <a:t>ADT</a:t>
            </a:r>
            <a:r>
              <a:rPr lang="ja-JP" altLang="en-US" smtClean="0"/>
              <a:t>内</a:t>
            </a:r>
            <a:r>
              <a:rPr lang="ja-JP" altLang="en-US" smtClean="0"/>
              <a:t>の</a:t>
            </a:r>
            <a:r>
              <a:rPr lang="en-US" altLang="ja-JP" smtClean="0"/>
              <a:t>sdk</a:t>
            </a:r>
            <a:r>
              <a:rPr lang="ja-JP" altLang="en-US" smtClean="0"/>
              <a:t>フォルダを指定</a:t>
            </a:r>
            <a:endParaRPr lang="en-US" altLang="ja-JP" smtClean="0"/>
          </a:p>
          <a:p>
            <a:pPr marL="514350" indent="-514350">
              <a:buFont typeface="+mj-lt"/>
              <a:buAutoNum type="arabicPeriod"/>
            </a:pPr>
            <a:r>
              <a:rPr lang="en-US" altLang="ja-JP" smtClean="0"/>
              <a:t>Unity Remote</a:t>
            </a:r>
            <a:r>
              <a:rPr lang="ja-JP" altLang="en-US" smtClean="0"/>
              <a:t>でのデバッグ</a:t>
            </a:r>
            <a:endParaRPr lang="en-US" altLang="ja-JP" smtClean="0"/>
          </a:p>
          <a:p>
            <a:pPr marL="914400" lvl="1" indent="-514350">
              <a:buFont typeface="+mj-lt"/>
              <a:buAutoNum type="arabicPeriod"/>
            </a:pPr>
            <a:r>
              <a:rPr lang="ja-JP" altLang="en-US" smtClean="0"/>
              <a:t>上記が設定できたら、</a:t>
            </a:r>
            <a:r>
              <a:rPr lang="en-US" altLang="ja-JP" smtClean="0"/>
              <a:t>Android</a:t>
            </a:r>
            <a:r>
              <a:rPr lang="ja-JP" altLang="en-US" smtClean="0"/>
              <a:t>端末の</a:t>
            </a:r>
            <a:r>
              <a:rPr lang="en-US" altLang="ja-JP" smtClean="0"/>
              <a:t>Play</a:t>
            </a:r>
            <a:r>
              <a:rPr lang="ja-JP" altLang="en-US" smtClean="0"/>
              <a:t>ストアで</a:t>
            </a:r>
            <a:r>
              <a:rPr lang="en-US" altLang="ja-JP" smtClean="0"/>
              <a:t>Unity Remote</a:t>
            </a:r>
            <a:r>
              <a:rPr lang="ja-JP" altLang="en-US" smtClean="0"/>
              <a:t>をインストール</a:t>
            </a:r>
            <a:endParaRPr lang="en-US" altLang="ja-JP" smtClean="0"/>
          </a:p>
          <a:p>
            <a:pPr marL="914400" lvl="1" indent="-514350">
              <a:buFont typeface="+mj-lt"/>
              <a:buAutoNum type="arabicPeriod"/>
            </a:pPr>
            <a:r>
              <a:rPr lang="en-US" altLang="ja-JP" smtClean="0"/>
              <a:t>USB</a:t>
            </a:r>
            <a:r>
              <a:rPr lang="ja-JP" altLang="en-US" smtClean="0"/>
              <a:t>で、</a:t>
            </a:r>
            <a:r>
              <a:rPr lang="en-US" altLang="ja-JP" smtClean="0"/>
              <a:t>Unity</a:t>
            </a:r>
            <a:r>
              <a:rPr lang="ja-JP" altLang="en-US" smtClean="0"/>
              <a:t>と接続すれば、デバッグ動作はできる。</a:t>
            </a:r>
            <a:endParaRPr lang="en-US" altLang="ja-JP" smtClean="0"/>
          </a:p>
          <a:p>
            <a:pPr marL="514350" indent="-514350">
              <a:buFont typeface="+mj-lt"/>
              <a:buAutoNum type="arabicPeriod"/>
            </a:pPr>
            <a:r>
              <a:rPr lang="en-US" altLang="ja-JP" smtClean="0"/>
              <a:t>Android</a:t>
            </a:r>
            <a:r>
              <a:rPr lang="ja-JP" altLang="en-US" smtClean="0"/>
              <a:t>用のビルド</a:t>
            </a:r>
            <a:endParaRPr lang="en-US" altLang="ja-JP" smtClean="0"/>
          </a:p>
          <a:p>
            <a:pPr marL="914400" lvl="1" indent="-514350">
              <a:buFont typeface="+mj-lt"/>
              <a:buAutoNum type="arabicPeriod"/>
            </a:pPr>
            <a:r>
              <a:rPr lang="en-US" altLang="ja-JP" smtClean="0"/>
              <a:t>File</a:t>
            </a:r>
            <a:r>
              <a:rPr lang="ja-JP" altLang="en-US" smtClean="0"/>
              <a:t>→</a:t>
            </a:r>
            <a:r>
              <a:rPr lang="en-US" altLang="ja-JP" smtClean="0"/>
              <a:t>Build Settings</a:t>
            </a:r>
            <a:r>
              <a:rPr lang="ja-JP" altLang="en-US" smtClean="0"/>
              <a:t>を開く</a:t>
            </a:r>
            <a:endParaRPr lang="en-US" altLang="ja-JP" smtClean="0"/>
          </a:p>
          <a:p>
            <a:pPr marL="914400" lvl="1" indent="-514350">
              <a:buFont typeface="+mj-lt"/>
              <a:buAutoNum type="arabicPeriod"/>
            </a:pPr>
            <a:r>
              <a:rPr lang="en-US" altLang="ja-JP" smtClean="0"/>
              <a:t>Project</a:t>
            </a:r>
            <a:r>
              <a:rPr lang="ja-JP" altLang="en-US" smtClean="0"/>
              <a:t>ビューから、利用するシーンを全て、</a:t>
            </a:r>
            <a:r>
              <a:rPr lang="en-US" altLang="ja-JP" smtClean="0"/>
              <a:t>Scenes In Build</a:t>
            </a:r>
            <a:r>
              <a:rPr lang="ja-JP" altLang="en-US" smtClean="0"/>
              <a:t>欄にドラッグ＆ドロップ</a:t>
            </a:r>
            <a:endParaRPr lang="en-US" altLang="ja-JP" smtClean="0"/>
          </a:p>
          <a:p>
            <a:pPr marL="914400" lvl="1" indent="-514350">
              <a:buFont typeface="+mj-lt"/>
              <a:buAutoNum type="arabicPeriod"/>
            </a:pPr>
            <a:r>
              <a:rPr lang="en-US" altLang="ja-JP" smtClean="0"/>
              <a:t>Platform</a:t>
            </a:r>
            <a:r>
              <a:rPr lang="ja-JP" altLang="en-US" smtClean="0"/>
              <a:t>欄で、</a:t>
            </a:r>
            <a:r>
              <a:rPr lang="en-US" altLang="ja-JP" smtClean="0"/>
              <a:t>Android</a:t>
            </a:r>
            <a:r>
              <a:rPr lang="ja-JP" altLang="en-US" smtClean="0"/>
              <a:t>を選択してから、</a:t>
            </a:r>
            <a:r>
              <a:rPr lang="en-US" altLang="ja-JP" smtClean="0"/>
              <a:t>Switch Platform</a:t>
            </a:r>
            <a:r>
              <a:rPr lang="ja-JP" altLang="en-US" smtClean="0"/>
              <a:t>ボタンを押す。</a:t>
            </a:r>
            <a:endParaRPr lang="en-US" altLang="ja-JP" smtClean="0"/>
          </a:p>
          <a:p>
            <a:pPr marL="914400" lvl="1" indent="-514350">
              <a:buFont typeface="+mj-lt"/>
              <a:buAutoNum type="arabicPeriod"/>
            </a:pPr>
            <a:r>
              <a:rPr lang="en-US" altLang="ja-JP" smtClean="0"/>
              <a:t>Player Setting</a:t>
            </a:r>
            <a:r>
              <a:rPr lang="ja-JP" altLang="en-US" smtClean="0"/>
              <a:t>ボタンを押す。</a:t>
            </a:r>
            <a:endParaRPr lang="en-US" altLang="ja-JP" smtClean="0"/>
          </a:p>
          <a:p>
            <a:pPr marL="1314450" lvl="2" indent="-514350">
              <a:buFont typeface="+mj-lt"/>
              <a:buAutoNum type="arabicPeriod"/>
            </a:pPr>
            <a:r>
              <a:rPr lang="en-US" altLang="ja-JP" smtClean="0"/>
              <a:t>Company Name(</a:t>
            </a:r>
            <a:r>
              <a:rPr lang="ja-JP" altLang="en-US" smtClean="0"/>
              <a:t>社名・提供者名</a:t>
            </a:r>
            <a:r>
              <a:rPr lang="en-US" altLang="ja-JP" smtClean="0"/>
              <a:t>)</a:t>
            </a:r>
            <a:r>
              <a:rPr lang="ja-JP" altLang="en-US" smtClean="0"/>
              <a:t>に自分の名前やチームの名前</a:t>
            </a:r>
            <a:endParaRPr lang="en-US" altLang="ja-JP" smtClean="0"/>
          </a:p>
          <a:p>
            <a:pPr marL="1314450" lvl="2" indent="-514350">
              <a:buFont typeface="+mj-lt"/>
              <a:buAutoNum type="arabicPeriod"/>
            </a:pPr>
            <a:r>
              <a:rPr lang="en-US" altLang="ja-JP" smtClean="0"/>
              <a:t>Product Name(</a:t>
            </a:r>
            <a:r>
              <a:rPr lang="ja-JP" altLang="en-US" smtClean="0"/>
              <a:t>製品名</a:t>
            </a:r>
            <a:r>
              <a:rPr lang="en-US" altLang="ja-JP" smtClean="0"/>
              <a:t>)</a:t>
            </a:r>
            <a:r>
              <a:rPr lang="ja-JP" altLang="en-US" smtClean="0"/>
              <a:t>に作品名</a:t>
            </a:r>
            <a:endParaRPr lang="en-US" altLang="ja-JP" smtClean="0"/>
          </a:p>
          <a:p>
            <a:pPr marL="914400" lvl="1" indent="-514350">
              <a:buFont typeface="+mj-lt"/>
              <a:buAutoNum type="arabicPeriod"/>
            </a:pPr>
            <a:r>
              <a:rPr lang="en-US" altLang="ja-JP" smtClean="0"/>
              <a:t>Inspector</a:t>
            </a:r>
            <a:r>
              <a:rPr lang="ja-JP" altLang="en-US" smtClean="0"/>
              <a:t>の</a:t>
            </a:r>
            <a:r>
              <a:rPr lang="en-US" altLang="ja-JP" smtClean="0"/>
              <a:t>Settings for Android</a:t>
            </a:r>
            <a:r>
              <a:rPr lang="ja-JP" altLang="en-US" smtClean="0"/>
              <a:t>の中の</a:t>
            </a:r>
            <a:r>
              <a:rPr lang="en-US" altLang="ja-JP" smtClean="0"/>
              <a:t>Resolution and Presentation</a:t>
            </a:r>
            <a:r>
              <a:rPr lang="ja-JP" altLang="en-US" smtClean="0"/>
              <a:t>で、</a:t>
            </a:r>
            <a:r>
              <a:rPr lang="en-US" altLang="ja-JP" smtClean="0"/>
              <a:t>Default Orientation</a:t>
            </a:r>
            <a:r>
              <a:rPr lang="ja-JP" altLang="en-US" smtClean="0"/>
              <a:t>欄を、横画面「</a:t>
            </a:r>
            <a:r>
              <a:rPr lang="en-US" altLang="ja-JP" smtClean="0"/>
              <a:t>Landscape Left</a:t>
            </a:r>
            <a:r>
              <a:rPr lang="ja-JP" altLang="en-US" smtClean="0"/>
              <a:t>」、縦画面「</a:t>
            </a:r>
            <a:r>
              <a:rPr lang="en-US" altLang="ja-JP" smtClean="0"/>
              <a:t>Portrait</a:t>
            </a:r>
            <a:r>
              <a:rPr lang="ja-JP" altLang="en-US" smtClean="0"/>
              <a:t>」、自動的に画面を回転させる「</a:t>
            </a:r>
            <a:r>
              <a:rPr lang="en-US" altLang="ja-JP" smtClean="0"/>
              <a:t>Auto Rotation</a:t>
            </a:r>
            <a:r>
              <a:rPr lang="ja-JP" altLang="en-US" smtClean="0"/>
              <a:t>」を選ぶ</a:t>
            </a:r>
            <a:endParaRPr lang="en-US" altLang="ja-JP" smtClean="0"/>
          </a:p>
          <a:p>
            <a:pPr marL="914400" lvl="1" indent="-514350">
              <a:buFont typeface="+mj-lt"/>
              <a:buAutoNum type="arabicPeriod"/>
            </a:pPr>
            <a:r>
              <a:rPr lang="en-US" altLang="ja-JP" smtClean="0"/>
              <a:t>Other Settings</a:t>
            </a:r>
            <a:r>
              <a:rPr lang="ja-JP" altLang="en-US" smtClean="0"/>
              <a:t>の</a:t>
            </a:r>
            <a:r>
              <a:rPr lang="en-US" altLang="ja-JP" smtClean="0">
                <a:solidFill>
                  <a:srgbClr val="FF0000"/>
                </a:solidFill>
              </a:rPr>
              <a:t>Bundle Identifier</a:t>
            </a:r>
            <a:r>
              <a:rPr lang="ja-JP" altLang="en-US" smtClean="0"/>
              <a:t>に、アプリを特定する名前を設定。</a:t>
            </a:r>
            <a:r>
              <a:rPr lang="en-US" altLang="ja-JP" smtClean="0"/>
              <a:t>Android</a:t>
            </a:r>
            <a:r>
              <a:rPr lang="ja-JP" altLang="en-US" smtClean="0"/>
              <a:t>端末は、同じアプリかどうかをこの文字列で判断する。この欄が同じアプリは、同一のアプリとみなす。違うアプリには、違う名前を付ける。</a:t>
            </a:r>
            <a:r>
              <a:rPr lang="en-US" altLang="ja-JP" smtClean="0"/>
              <a:t>jp.</a:t>
            </a:r>
            <a:r>
              <a:rPr lang="ja-JP" altLang="en-US" smtClean="0"/>
              <a:t>会社名</a:t>
            </a:r>
            <a:r>
              <a:rPr lang="en-US" altLang="ja-JP" smtClean="0"/>
              <a:t>(</a:t>
            </a:r>
            <a:r>
              <a:rPr lang="ja-JP" altLang="en-US" smtClean="0"/>
              <a:t>チーム名</a:t>
            </a:r>
            <a:r>
              <a:rPr lang="en-US" altLang="ja-JP" smtClean="0"/>
              <a:t>).</a:t>
            </a:r>
            <a:r>
              <a:rPr lang="ja-JP" altLang="en-US" smtClean="0"/>
              <a:t>アプリ名</a:t>
            </a:r>
            <a:endParaRPr lang="en-US" altLang="ja-JP" smtClean="0"/>
          </a:p>
          <a:p>
            <a:pPr marL="914400" lvl="1" indent="-514350">
              <a:buFont typeface="+mj-lt"/>
              <a:buAutoNum type="arabicPeriod"/>
            </a:pPr>
            <a:r>
              <a:rPr lang="ja-JP" altLang="en-US" smtClean="0"/>
              <a:t>以上ができたら、ビルド画面で</a:t>
            </a:r>
            <a:r>
              <a:rPr lang="en-US" altLang="ja-JP" smtClean="0"/>
              <a:t>Build And Run</a:t>
            </a:r>
            <a:r>
              <a:rPr lang="ja-JP" altLang="en-US" smtClean="0"/>
              <a:t>ボタンを押す。</a:t>
            </a:r>
            <a:endParaRPr lang="en-US" altLang="ja-JP" smtClean="0"/>
          </a:p>
          <a:p>
            <a:pPr marL="914400" lvl="1" indent="-514350">
              <a:buFont typeface="+mj-lt"/>
              <a:buAutoNum type="arabicPeriod"/>
            </a:pPr>
            <a:r>
              <a:rPr lang="ja-JP" altLang="en-US" smtClean="0"/>
              <a:t>ビルド</a:t>
            </a:r>
            <a:r>
              <a:rPr lang="ja-JP" altLang="en-US" smtClean="0"/>
              <a:t>が成功すると、保存名を聞かれるので、適当なファイル名を付けて保存する。</a:t>
            </a:r>
            <a:endParaRPr lang="en-US" altLang="ja-JP" smtClean="0"/>
          </a:p>
          <a:p>
            <a:pPr marL="914400" lvl="1" indent="-514350">
              <a:buFont typeface="+mj-lt"/>
              <a:buAutoNum type="arabicPeriod"/>
            </a:pPr>
            <a:r>
              <a:rPr lang="ja-JP" altLang="en-US" smtClean="0"/>
              <a:t>ビルドが完了すると、自動的に接続している</a:t>
            </a:r>
            <a:r>
              <a:rPr lang="en-US" altLang="ja-JP" smtClean="0"/>
              <a:t>Android</a:t>
            </a:r>
            <a:r>
              <a:rPr lang="ja-JP" altLang="en-US" smtClean="0"/>
              <a:t>端末でプログラムが動く。</a:t>
            </a:r>
            <a:endParaRPr lang="en-US" altLang="ja-JP" smtClean="0"/>
          </a:p>
          <a:p>
            <a:pPr>
              <a:buNone/>
            </a:pPr>
            <a:endParaRPr kumimoji="1" lang="en-US" altLang="ja-JP" smtClean="0"/>
          </a:p>
          <a:p>
            <a:endParaRPr kumimoji="1" lang="en-US" altLang="ja-JP" smtClean="0"/>
          </a:p>
          <a:p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1825</TotalTime>
  <Words>494</Words>
  <Application>Microsoft Office PowerPoint</Application>
  <PresentationFormat>画面に合わせる (4:3)</PresentationFormat>
  <Paragraphs>78</Paragraphs>
  <Slides>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Office テーマ</vt:lpstr>
      <vt:lpstr>UnityでYoke(8)</vt:lpstr>
      <vt:lpstr>Androidで動かす</vt:lpstr>
      <vt:lpstr>必要な環境</vt:lpstr>
      <vt:lpstr>ADTのセットアップ</vt:lpstr>
      <vt:lpstr>Unityの設定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仕様メモ</dc:title>
  <dc:creator>A603_00</dc:creator>
  <cp:lastModifiedBy>A603_gest</cp:lastModifiedBy>
  <cp:revision>265</cp:revision>
  <dcterms:created xsi:type="dcterms:W3CDTF">2013-06-21T02:43:14Z</dcterms:created>
  <dcterms:modified xsi:type="dcterms:W3CDTF">2013-11-08T03:27:29Z</dcterms:modified>
</cp:coreProperties>
</file>