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4127D4B6-8D55-394A-81D7-F8C758DABCCD}">
          <p14:sldIdLst>
            <p14:sldId id="256"/>
          </p14:sldIdLst>
        </p14:section>
        <p14:section name="意義" id="{0B50AC44-98DD-E644-8E83-B3A8A441F9EB}">
          <p14:sldIdLst>
            <p14:sldId id="257"/>
            <p14:sldId id="258"/>
          </p14:sldIdLst>
        </p14:section>
        <p14:section name="PMBOKプロセス" id="{7D32B29B-1F03-504D-AA5A-D35026522849}">
          <p14:sldIdLst>
            <p14:sldId id="259"/>
            <p14:sldId id="26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8"/>
  </p:normalViewPr>
  <p:slideViewPr>
    <p:cSldViewPr snapToGrid="0">
      <p:cViewPr varScale="1">
        <p:scale>
          <a:sx n="117" d="100"/>
          <a:sy n="117" d="100"/>
        </p:scale>
        <p:origin x="360"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EDD6C6-A3DA-EE45-B831-A987FA5483D0}" type="datetimeFigureOut">
              <a:rPr kumimoji="1" lang="ja-JP" altLang="en-US" smtClean="0"/>
              <a:t>2024/1/13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6DF1D7-0D10-FF4E-950E-E8C04849993B}" type="slidenum">
              <a:rPr kumimoji="1" lang="ja-JP" altLang="en-US" smtClean="0"/>
              <a:t>‹#›</a:t>
            </a:fld>
            <a:endParaRPr kumimoji="1" lang="ja-JP" altLang="en-US"/>
          </a:p>
        </p:txBody>
      </p:sp>
    </p:spTree>
    <p:extLst>
      <p:ext uri="{BB962C8B-B14F-4D97-AF65-F5344CB8AC3E}">
        <p14:creationId xmlns:p14="http://schemas.microsoft.com/office/powerpoint/2010/main" val="42239365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96DF1D7-0D10-FF4E-950E-E8C04849993B}" type="slidenum">
              <a:rPr kumimoji="1" lang="ja-JP" altLang="en-US" smtClean="0"/>
              <a:t>1</a:t>
            </a:fld>
            <a:endParaRPr kumimoji="1" lang="ja-JP" altLang="en-US"/>
          </a:p>
        </p:txBody>
      </p:sp>
    </p:spTree>
    <p:extLst>
      <p:ext uri="{BB962C8B-B14F-4D97-AF65-F5344CB8AC3E}">
        <p14:creationId xmlns:p14="http://schemas.microsoft.com/office/powerpoint/2010/main" val="1668324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0EF300-B410-481B-89C6-8AB4EBDF779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7C34682-AE30-4975-2631-DB8D7FEA5D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9ED64AD-DAB4-8D19-B965-827C8618EA3A}"/>
              </a:ext>
            </a:extLst>
          </p:cNvPr>
          <p:cNvSpPr>
            <a:spLocks noGrp="1"/>
          </p:cNvSpPr>
          <p:nvPr>
            <p:ph type="dt" sz="half" idx="10"/>
          </p:nvPr>
        </p:nvSpPr>
        <p:spPr/>
        <p:txBody>
          <a:bodyPr/>
          <a:lstStyle/>
          <a:p>
            <a:fld id="{06B76995-CA33-554A-89BA-DD6C5ECA68BD}" type="datetimeFigureOut">
              <a:rPr kumimoji="1" lang="ja-JP" altLang="en-US" smtClean="0"/>
              <a:t>2024/1/13</a:t>
            </a:fld>
            <a:endParaRPr kumimoji="1" lang="ja-JP" altLang="en-US"/>
          </a:p>
        </p:txBody>
      </p:sp>
      <p:sp>
        <p:nvSpPr>
          <p:cNvPr id="5" name="フッター プレースホルダー 4">
            <a:extLst>
              <a:ext uri="{FF2B5EF4-FFF2-40B4-BE49-F238E27FC236}">
                <a16:creationId xmlns:a16="http://schemas.microsoft.com/office/drawing/2014/main" id="{568A3125-E789-7698-41EA-D81DCDC5BC7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CE91638-6F4A-14E1-6FAF-9810ED8134AB}"/>
              </a:ext>
            </a:extLst>
          </p:cNvPr>
          <p:cNvSpPr>
            <a:spLocks noGrp="1"/>
          </p:cNvSpPr>
          <p:nvPr>
            <p:ph type="sldNum" sz="quarter" idx="12"/>
          </p:nvPr>
        </p:nvSpPr>
        <p:spPr/>
        <p:txBody>
          <a:bodyPr/>
          <a:lstStyle/>
          <a:p>
            <a:fld id="{7F57DD7E-3557-9342-AD87-E068A7D9D742}" type="slidenum">
              <a:rPr kumimoji="1" lang="ja-JP" altLang="en-US" smtClean="0"/>
              <a:t>‹#›</a:t>
            </a:fld>
            <a:endParaRPr kumimoji="1" lang="ja-JP" altLang="en-US"/>
          </a:p>
        </p:txBody>
      </p:sp>
    </p:spTree>
    <p:extLst>
      <p:ext uri="{BB962C8B-B14F-4D97-AF65-F5344CB8AC3E}">
        <p14:creationId xmlns:p14="http://schemas.microsoft.com/office/powerpoint/2010/main" val="2181756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4918BB-B021-C54F-4A09-6E7D8DE3FAD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BF051B9-951B-1296-3FD4-2B10609EDD3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022523B-EE1F-CDFE-1040-883FBDB00101}"/>
              </a:ext>
            </a:extLst>
          </p:cNvPr>
          <p:cNvSpPr>
            <a:spLocks noGrp="1"/>
          </p:cNvSpPr>
          <p:nvPr>
            <p:ph type="dt" sz="half" idx="10"/>
          </p:nvPr>
        </p:nvSpPr>
        <p:spPr/>
        <p:txBody>
          <a:bodyPr/>
          <a:lstStyle/>
          <a:p>
            <a:fld id="{06B76995-CA33-554A-89BA-DD6C5ECA68BD}" type="datetimeFigureOut">
              <a:rPr kumimoji="1" lang="ja-JP" altLang="en-US" smtClean="0"/>
              <a:t>2024/1/13</a:t>
            </a:fld>
            <a:endParaRPr kumimoji="1" lang="ja-JP" altLang="en-US"/>
          </a:p>
        </p:txBody>
      </p:sp>
      <p:sp>
        <p:nvSpPr>
          <p:cNvPr id="5" name="フッター プレースホルダー 4">
            <a:extLst>
              <a:ext uri="{FF2B5EF4-FFF2-40B4-BE49-F238E27FC236}">
                <a16:creationId xmlns:a16="http://schemas.microsoft.com/office/drawing/2014/main" id="{A10B6B31-4065-2FDD-94B8-62936ED9CB5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4573308-8EAC-7FB3-12EE-2DB0C1073D3A}"/>
              </a:ext>
            </a:extLst>
          </p:cNvPr>
          <p:cNvSpPr>
            <a:spLocks noGrp="1"/>
          </p:cNvSpPr>
          <p:nvPr>
            <p:ph type="sldNum" sz="quarter" idx="12"/>
          </p:nvPr>
        </p:nvSpPr>
        <p:spPr/>
        <p:txBody>
          <a:bodyPr/>
          <a:lstStyle/>
          <a:p>
            <a:fld id="{7F57DD7E-3557-9342-AD87-E068A7D9D742}" type="slidenum">
              <a:rPr kumimoji="1" lang="ja-JP" altLang="en-US" smtClean="0"/>
              <a:t>‹#›</a:t>
            </a:fld>
            <a:endParaRPr kumimoji="1" lang="ja-JP" altLang="en-US"/>
          </a:p>
        </p:txBody>
      </p:sp>
    </p:spTree>
    <p:extLst>
      <p:ext uri="{BB962C8B-B14F-4D97-AF65-F5344CB8AC3E}">
        <p14:creationId xmlns:p14="http://schemas.microsoft.com/office/powerpoint/2010/main" val="475494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9DBE497-B9B9-8134-EFBC-89F826E055F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8C7862E-0984-8EB0-7077-E554FA2E17C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D706665-914D-1375-8C0A-D6436DA1815A}"/>
              </a:ext>
            </a:extLst>
          </p:cNvPr>
          <p:cNvSpPr>
            <a:spLocks noGrp="1"/>
          </p:cNvSpPr>
          <p:nvPr>
            <p:ph type="dt" sz="half" idx="10"/>
          </p:nvPr>
        </p:nvSpPr>
        <p:spPr/>
        <p:txBody>
          <a:bodyPr/>
          <a:lstStyle/>
          <a:p>
            <a:fld id="{06B76995-CA33-554A-89BA-DD6C5ECA68BD}" type="datetimeFigureOut">
              <a:rPr kumimoji="1" lang="ja-JP" altLang="en-US" smtClean="0"/>
              <a:t>2024/1/13</a:t>
            </a:fld>
            <a:endParaRPr kumimoji="1" lang="ja-JP" altLang="en-US"/>
          </a:p>
        </p:txBody>
      </p:sp>
      <p:sp>
        <p:nvSpPr>
          <p:cNvPr id="5" name="フッター プレースホルダー 4">
            <a:extLst>
              <a:ext uri="{FF2B5EF4-FFF2-40B4-BE49-F238E27FC236}">
                <a16:creationId xmlns:a16="http://schemas.microsoft.com/office/drawing/2014/main" id="{B7FD1C74-5AAD-68D6-2048-C0F93C6323E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2970228-9F5D-27C9-319D-4BD3D9F688AB}"/>
              </a:ext>
            </a:extLst>
          </p:cNvPr>
          <p:cNvSpPr>
            <a:spLocks noGrp="1"/>
          </p:cNvSpPr>
          <p:nvPr>
            <p:ph type="sldNum" sz="quarter" idx="12"/>
          </p:nvPr>
        </p:nvSpPr>
        <p:spPr/>
        <p:txBody>
          <a:bodyPr/>
          <a:lstStyle/>
          <a:p>
            <a:fld id="{7F57DD7E-3557-9342-AD87-E068A7D9D742}" type="slidenum">
              <a:rPr kumimoji="1" lang="ja-JP" altLang="en-US" smtClean="0"/>
              <a:t>‹#›</a:t>
            </a:fld>
            <a:endParaRPr kumimoji="1" lang="ja-JP" altLang="en-US"/>
          </a:p>
        </p:txBody>
      </p:sp>
    </p:spTree>
    <p:extLst>
      <p:ext uri="{BB962C8B-B14F-4D97-AF65-F5344CB8AC3E}">
        <p14:creationId xmlns:p14="http://schemas.microsoft.com/office/powerpoint/2010/main" val="1353115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33E7E9-3A9E-2A56-FE6C-4F115FCE9DF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0A8AB4C-716D-E2AA-B707-A6C50EDADB9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62F9E17-71FE-80B4-4048-328805617553}"/>
              </a:ext>
            </a:extLst>
          </p:cNvPr>
          <p:cNvSpPr>
            <a:spLocks noGrp="1"/>
          </p:cNvSpPr>
          <p:nvPr>
            <p:ph type="dt" sz="half" idx="10"/>
          </p:nvPr>
        </p:nvSpPr>
        <p:spPr/>
        <p:txBody>
          <a:bodyPr/>
          <a:lstStyle/>
          <a:p>
            <a:fld id="{06B76995-CA33-554A-89BA-DD6C5ECA68BD}" type="datetimeFigureOut">
              <a:rPr kumimoji="1" lang="ja-JP" altLang="en-US" smtClean="0"/>
              <a:t>2024/1/13</a:t>
            </a:fld>
            <a:endParaRPr kumimoji="1" lang="ja-JP" altLang="en-US"/>
          </a:p>
        </p:txBody>
      </p:sp>
      <p:sp>
        <p:nvSpPr>
          <p:cNvPr id="5" name="フッター プレースホルダー 4">
            <a:extLst>
              <a:ext uri="{FF2B5EF4-FFF2-40B4-BE49-F238E27FC236}">
                <a16:creationId xmlns:a16="http://schemas.microsoft.com/office/drawing/2014/main" id="{539C641E-03EC-D674-24F0-9A89D1F3D0F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2ED6DD1-5C37-BF96-BD4B-77381E8703B2}"/>
              </a:ext>
            </a:extLst>
          </p:cNvPr>
          <p:cNvSpPr>
            <a:spLocks noGrp="1"/>
          </p:cNvSpPr>
          <p:nvPr>
            <p:ph type="sldNum" sz="quarter" idx="12"/>
          </p:nvPr>
        </p:nvSpPr>
        <p:spPr/>
        <p:txBody>
          <a:bodyPr/>
          <a:lstStyle/>
          <a:p>
            <a:fld id="{7F57DD7E-3557-9342-AD87-E068A7D9D742}" type="slidenum">
              <a:rPr kumimoji="1" lang="ja-JP" altLang="en-US" smtClean="0"/>
              <a:t>‹#›</a:t>
            </a:fld>
            <a:endParaRPr kumimoji="1" lang="ja-JP" altLang="en-US"/>
          </a:p>
        </p:txBody>
      </p:sp>
    </p:spTree>
    <p:extLst>
      <p:ext uri="{BB962C8B-B14F-4D97-AF65-F5344CB8AC3E}">
        <p14:creationId xmlns:p14="http://schemas.microsoft.com/office/powerpoint/2010/main" val="3258739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F91F71-1DB9-841D-E00F-259C6623688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170FEDE-1185-3C49-86AF-64CFBA0D93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6288C9D-1DAC-987F-B759-750B3E7547F7}"/>
              </a:ext>
            </a:extLst>
          </p:cNvPr>
          <p:cNvSpPr>
            <a:spLocks noGrp="1"/>
          </p:cNvSpPr>
          <p:nvPr>
            <p:ph type="dt" sz="half" idx="10"/>
          </p:nvPr>
        </p:nvSpPr>
        <p:spPr/>
        <p:txBody>
          <a:bodyPr/>
          <a:lstStyle/>
          <a:p>
            <a:fld id="{06B76995-CA33-554A-89BA-DD6C5ECA68BD}" type="datetimeFigureOut">
              <a:rPr kumimoji="1" lang="ja-JP" altLang="en-US" smtClean="0"/>
              <a:t>2024/1/13</a:t>
            </a:fld>
            <a:endParaRPr kumimoji="1" lang="ja-JP" altLang="en-US"/>
          </a:p>
        </p:txBody>
      </p:sp>
      <p:sp>
        <p:nvSpPr>
          <p:cNvPr id="5" name="フッター プレースホルダー 4">
            <a:extLst>
              <a:ext uri="{FF2B5EF4-FFF2-40B4-BE49-F238E27FC236}">
                <a16:creationId xmlns:a16="http://schemas.microsoft.com/office/drawing/2014/main" id="{72EC953A-D109-498E-D5C6-CC7A9E58D1F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D5A1492-BD66-0AA2-2D28-29270ED6A5BF}"/>
              </a:ext>
            </a:extLst>
          </p:cNvPr>
          <p:cNvSpPr>
            <a:spLocks noGrp="1"/>
          </p:cNvSpPr>
          <p:nvPr>
            <p:ph type="sldNum" sz="quarter" idx="12"/>
          </p:nvPr>
        </p:nvSpPr>
        <p:spPr/>
        <p:txBody>
          <a:bodyPr/>
          <a:lstStyle/>
          <a:p>
            <a:fld id="{7F57DD7E-3557-9342-AD87-E068A7D9D742}" type="slidenum">
              <a:rPr kumimoji="1" lang="ja-JP" altLang="en-US" smtClean="0"/>
              <a:t>‹#›</a:t>
            </a:fld>
            <a:endParaRPr kumimoji="1" lang="ja-JP" altLang="en-US"/>
          </a:p>
        </p:txBody>
      </p:sp>
    </p:spTree>
    <p:extLst>
      <p:ext uri="{BB962C8B-B14F-4D97-AF65-F5344CB8AC3E}">
        <p14:creationId xmlns:p14="http://schemas.microsoft.com/office/powerpoint/2010/main" val="2107490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A7EFA1-30BD-70EC-ACB4-B67ED1D8FBF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8C8F2FF-B714-4818-4F63-20FF0EB634A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4E6BCA6-B018-C568-4FB5-DA807E8A684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1B57495-0CFA-1753-8CCE-A1B9CE6A8317}"/>
              </a:ext>
            </a:extLst>
          </p:cNvPr>
          <p:cNvSpPr>
            <a:spLocks noGrp="1"/>
          </p:cNvSpPr>
          <p:nvPr>
            <p:ph type="dt" sz="half" idx="10"/>
          </p:nvPr>
        </p:nvSpPr>
        <p:spPr/>
        <p:txBody>
          <a:bodyPr/>
          <a:lstStyle/>
          <a:p>
            <a:fld id="{06B76995-CA33-554A-89BA-DD6C5ECA68BD}" type="datetimeFigureOut">
              <a:rPr kumimoji="1" lang="ja-JP" altLang="en-US" smtClean="0"/>
              <a:t>2024/1/13</a:t>
            </a:fld>
            <a:endParaRPr kumimoji="1" lang="ja-JP" altLang="en-US"/>
          </a:p>
        </p:txBody>
      </p:sp>
      <p:sp>
        <p:nvSpPr>
          <p:cNvPr id="6" name="フッター プレースホルダー 5">
            <a:extLst>
              <a:ext uri="{FF2B5EF4-FFF2-40B4-BE49-F238E27FC236}">
                <a16:creationId xmlns:a16="http://schemas.microsoft.com/office/drawing/2014/main" id="{44385695-2BA1-F3D0-9782-5D760EC644E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00DBD05-1EAF-0BF4-C681-E0E25912E278}"/>
              </a:ext>
            </a:extLst>
          </p:cNvPr>
          <p:cNvSpPr>
            <a:spLocks noGrp="1"/>
          </p:cNvSpPr>
          <p:nvPr>
            <p:ph type="sldNum" sz="quarter" idx="12"/>
          </p:nvPr>
        </p:nvSpPr>
        <p:spPr/>
        <p:txBody>
          <a:bodyPr/>
          <a:lstStyle/>
          <a:p>
            <a:fld id="{7F57DD7E-3557-9342-AD87-E068A7D9D742}" type="slidenum">
              <a:rPr kumimoji="1" lang="ja-JP" altLang="en-US" smtClean="0"/>
              <a:t>‹#›</a:t>
            </a:fld>
            <a:endParaRPr kumimoji="1" lang="ja-JP" altLang="en-US"/>
          </a:p>
        </p:txBody>
      </p:sp>
    </p:spTree>
    <p:extLst>
      <p:ext uri="{BB962C8B-B14F-4D97-AF65-F5344CB8AC3E}">
        <p14:creationId xmlns:p14="http://schemas.microsoft.com/office/powerpoint/2010/main" val="1093660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468B42-CDC3-4E36-23A7-B924F6F3CC6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A912CEA-7527-ED1A-61E9-B1B5833376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2B14CC0-504C-69DD-8029-14CBCBEC923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06E2C3F-510E-4DBE-8C0A-907E164054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92BAE7F-E1D6-6A8E-E8DF-3344238128E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1E24032-119B-1D95-5644-DB69694D0DAE}"/>
              </a:ext>
            </a:extLst>
          </p:cNvPr>
          <p:cNvSpPr>
            <a:spLocks noGrp="1"/>
          </p:cNvSpPr>
          <p:nvPr>
            <p:ph type="dt" sz="half" idx="10"/>
          </p:nvPr>
        </p:nvSpPr>
        <p:spPr/>
        <p:txBody>
          <a:bodyPr/>
          <a:lstStyle/>
          <a:p>
            <a:fld id="{06B76995-CA33-554A-89BA-DD6C5ECA68BD}" type="datetimeFigureOut">
              <a:rPr kumimoji="1" lang="ja-JP" altLang="en-US" smtClean="0"/>
              <a:t>2024/1/13</a:t>
            </a:fld>
            <a:endParaRPr kumimoji="1" lang="ja-JP" altLang="en-US"/>
          </a:p>
        </p:txBody>
      </p:sp>
      <p:sp>
        <p:nvSpPr>
          <p:cNvPr id="8" name="フッター プレースホルダー 7">
            <a:extLst>
              <a:ext uri="{FF2B5EF4-FFF2-40B4-BE49-F238E27FC236}">
                <a16:creationId xmlns:a16="http://schemas.microsoft.com/office/drawing/2014/main" id="{E601859F-0B52-5D63-EE9A-7D13B6629FB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6AA2F82-D488-D931-409F-E38934BE8838}"/>
              </a:ext>
            </a:extLst>
          </p:cNvPr>
          <p:cNvSpPr>
            <a:spLocks noGrp="1"/>
          </p:cNvSpPr>
          <p:nvPr>
            <p:ph type="sldNum" sz="quarter" idx="12"/>
          </p:nvPr>
        </p:nvSpPr>
        <p:spPr/>
        <p:txBody>
          <a:bodyPr/>
          <a:lstStyle/>
          <a:p>
            <a:fld id="{7F57DD7E-3557-9342-AD87-E068A7D9D742}" type="slidenum">
              <a:rPr kumimoji="1" lang="ja-JP" altLang="en-US" smtClean="0"/>
              <a:t>‹#›</a:t>
            </a:fld>
            <a:endParaRPr kumimoji="1" lang="ja-JP" altLang="en-US"/>
          </a:p>
        </p:txBody>
      </p:sp>
    </p:spTree>
    <p:extLst>
      <p:ext uri="{BB962C8B-B14F-4D97-AF65-F5344CB8AC3E}">
        <p14:creationId xmlns:p14="http://schemas.microsoft.com/office/powerpoint/2010/main" val="1921523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276D9D-7B33-BA9E-341A-C6CF2FC5C0C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4920BB9-4DE0-DBAF-9CC1-A0302A922B76}"/>
              </a:ext>
            </a:extLst>
          </p:cNvPr>
          <p:cNvSpPr>
            <a:spLocks noGrp="1"/>
          </p:cNvSpPr>
          <p:nvPr>
            <p:ph type="dt" sz="half" idx="10"/>
          </p:nvPr>
        </p:nvSpPr>
        <p:spPr/>
        <p:txBody>
          <a:bodyPr/>
          <a:lstStyle/>
          <a:p>
            <a:fld id="{06B76995-CA33-554A-89BA-DD6C5ECA68BD}" type="datetimeFigureOut">
              <a:rPr kumimoji="1" lang="ja-JP" altLang="en-US" smtClean="0"/>
              <a:t>2024/1/13</a:t>
            </a:fld>
            <a:endParaRPr kumimoji="1" lang="ja-JP" altLang="en-US"/>
          </a:p>
        </p:txBody>
      </p:sp>
      <p:sp>
        <p:nvSpPr>
          <p:cNvPr id="4" name="フッター プレースホルダー 3">
            <a:extLst>
              <a:ext uri="{FF2B5EF4-FFF2-40B4-BE49-F238E27FC236}">
                <a16:creationId xmlns:a16="http://schemas.microsoft.com/office/drawing/2014/main" id="{59035CD4-4339-BF95-B802-7FF5C0EE0E0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1DC784AC-A382-95EB-697B-348CC11679F3}"/>
              </a:ext>
            </a:extLst>
          </p:cNvPr>
          <p:cNvSpPr>
            <a:spLocks noGrp="1"/>
          </p:cNvSpPr>
          <p:nvPr>
            <p:ph type="sldNum" sz="quarter" idx="12"/>
          </p:nvPr>
        </p:nvSpPr>
        <p:spPr/>
        <p:txBody>
          <a:bodyPr/>
          <a:lstStyle/>
          <a:p>
            <a:fld id="{7F57DD7E-3557-9342-AD87-E068A7D9D742}" type="slidenum">
              <a:rPr kumimoji="1" lang="ja-JP" altLang="en-US" smtClean="0"/>
              <a:t>‹#›</a:t>
            </a:fld>
            <a:endParaRPr kumimoji="1" lang="ja-JP" altLang="en-US"/>
          </a:p>
        </p:txBody>
      </p:sp>
    </p:spTree>
    <p:extLst>
      <p:ext uri="{BB962C8B-B14F-4D97-AF65-F5344CB8AC3E}">
        <p14:creationId xmlns:p14="http://schemas.microsoft.com/office/powerpoint/2010/main" val="2719218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BCF0D60-87D6-6481-0DB3-D582A35FB11B}"/>
              </a:ext>
            </a:extLst>
          </p:cNvPr>
          <p:cNvSpPr>
            <a:spLocks noGrp="1"/>
          </p:cNvSpPr>
          <p:nvPr>
            <p:ph type="dt" sz="half" idx="10"/>
          </p:nvPr>
        </p:nvSpPr>
        <p:spPr/>
        <p:txBody>
          <a:bodyPr/>
          <a:lstStyle/>
          <a:p>
            <a:fld id="{06B76995-CA33-554A-89BA-DD6C5ECA68BD}" type="datetimeFigureOut">
              <a:rPr kumimoji="1" lang="ja-JP" altLang="en-US" smtClean="0"/>
              <a:t>2024/1/13</a:t>
            </a:fld>
            <a:endParaRPr kumimoji="1" lang="ja-JP" altLang="en-US"/>
          </a:p>
        </p:txBody>
      </p:sp>
      <p:sp>
        <p:nvSpPr>
          <p:cNvPr id="3" name="フッター プレースホルダー 2">
            <a:extLst>
              <a:ext uri="{FF2B5EF4-FFF2-40B4-BE49-F238E27FC236}">
                <a16:creationId xmlns:a16="http://schemas.microsoft.com/office/drawing/2014/main" id="{63FE98BC-7212-70E9-4138-48AD9C8E7AA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0DBAD49-F932-20BE-FD48-AD5620535CDD}"/>
              </a:ext>
            </a:extLst>
          </p:cNvPr>
          <p:cNvSpPr>
            <a:spLocks noGrp="1"/>
          </p:cNvSpPr>
          <p:nvPr>
            <p:ph type="sldNum" sz="quarter" idx="12"/>
          </p:nvPr>
        </p:nvSpPr>
        <p:spPr/>
        <p:txBody>
          <a:bodyPr/>
          <a:lstStyle/>
          <a:p>
            <a:fld id="{7F57DD7E-3557-9342-AD87-E068A7D9D742}" type="slidenum">
              <a:rPr kumimoji="1" lang="ja-JP" altLang="en-US" smtClean="0"/>
              <a:t>‹#›</a:t>
            </a:fld>
            <a:endParaRPr kumimoji="1" lang="ja-JP" altLang="en-US"/>
          </a:p>
        </p:txBody>
      </p:sp>
    </p:spTree>
    <p:extLst>
      <p:ext uri="{BB962C8B-B14F-4D97-AF65-F5344CB8AC3E}">
        <p14:creationId xmlns:p14="http://schemas.microsoft.com/office/powerpoint/2010/main" val="2039749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59B1F1-4F8F-EDCD-7C50-B979A6CA29E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D7CD7F3-C614-6864-0F88-87272D3AC7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C30E9F3-49A8-AE57-7BFF-05536BEEFF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33278F1-7DAC-ADFD-7FB2-BFC6599169BB}"/>
              </a:ext>
            </a:extLst>
          </p:cNvPr>
          <p:cNvSpPr>
            <a:spLocks noGrp="1"/>
          </p:cNvSpPr>
          <p:nvPr>
            <p:ph type="dt" sz="half" idx="10"/>
          </p:nvPr>
        </p:nvSpPr>
        <p:spPr/>
        <p:txBody>
          <a:bodyPr/>
          <a:lstStyle/>
          <a:p>
            <a:fld id="{06B76995-CA33-554A-89BA-DD6C5ECA68BD}" type="datetimeFigureOut">
              <a:rPr kumimoji="1" lang="ja-JP" altLang="en-US" smtClean="0"/>
              <a:t>2024/1/13</a:t>
            </a:fld>
            <a:endParaRPr kumimoji="1" lang="ja-JP" altLang="en-US"/>
          </a:p>
        </p:txBody>
      </p:sp>
      <p:sp>
        <p:nvSpPr>
          <p:cNvPr id="6" name="フッター プレースホルダー 5">
            <a:extLst>
              <a:ext uri="{FF2B5EF4-FFF2-40B4-BE49-F238E27FC236}">
                <a16:creationId xmlns:a16="http://schemas.microsoft.com/office/drawing/2014/main" id="{26325EDD-2F92-355F-92FF-F16AA7FDDE7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6A1B0D5-CA9D-B65B-369D-C0458B0D6C71}"/>
              </a:ext>
            </a:extLst>
          </p:cNvPr>
          <p:cNvSpPr>
            <a:spLocks noGrp="1"/>
          </p:cNvSpPr>
          <p:nvPr>
            <p:ph type="sldNum" sz="quarter" idx="12"/>
          </p:nvPr>
        </p:nvSpPr>
        <p:spPr/>
        <p:txBody>
          <a:bodyPr/>
          <a:lstStyle/>
          <a:p>
            <a:fld id="{7F57DD7E-3557-9342-AD87-E068A7D9D742}" type="slidenum">
              <a:rPr kumimoji="1" lang="ja-JP" altLang="en-US" smtClean="0"/>
              <a:t>‹#›</a:t>
            </a:fld>
            <a:endParaRPr kumimoji="1" lang="ja-JP" altLang="en-US"/>
          </a:p>
        </p:txBody>
      </p:sp>
    </p:spTree>
    <p:extLst>
      <p:ext uri="{BB962C8B-B14F-4D97-AF65-F5344CB8AC3E}">
        <p14:creationId xmlns:p14="http://schemas.microsoft.com/office/powerpoint/2010/main" val="3526767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C874C2-A98B-7266-FFE7-A703EEE6E1D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42E3885-BEAE-C786-FBA0-941B17EE30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152E9F5-A2CE-DE02-EEB4-FA4CA77708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BFE0168-BE34-85D9-9EE0-BBF861D5CC33}"/>
              </a:ext>
            </a:extLst>
          </p:cNvPr>
          <p:cNvSpPr>
            <a:spLocks noGrp="1"/>
          </p:cNvSpPr>
          <p:nvPr>
            <p:ph type="dt" sz="half" idx="10"/>
          </p:nvPr>
        </p:nvSpPr>
        <p:spPr/>
        <p:txBody>
          <a:bodyPr/>
          <a:lstStyle/>
          <a:p>
            <a:fld id="{06B76995-CA33-554A-89BA-DD6C5ECA68BD}" type="datetimeFigureOut">
              <a:rPr kumimoji="1" lang="ja-JP" altLang="en-US" smtClean="0"/>
              <a:t>2024/1/13</a:t>
            </a:fld>
            <a:endParaRPr kumimoji="1" lang="ja-JP" altLang="en-US"/>
          </a:p>
        </p:txBody>
      </p:sp>
      <p:sp>
        <p:nvSpPr>
          <p:cNvPr id="6" name="フッター プレースホルダー 5">
            <a:extLst>
              <a:ext uri="{FF2B5EF4-FFF2-40B4-BE49-F238E27FC236}">
                <a16:creationId xmlns:a16="http://schemas.microsoft.com/office/drawing/2014/main" id="{0E1EA555-8735-9B6A-2D7D-3F800B77816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477B8A6-ED66-B5B5-0C58-93DB542D3232}"/>
              </a:ext>
            </a:extLst>
          </p:cNvPr>
          <p:cNvSpPr>
            <a:spLocks noGrp="1"/>
          </p:cNvSpPr>
          <p:nvPr>
            <p:ph type="sldNum" sz="quarter" idx="12"/>
          </p:nvPr>
        </p:nvSpPr>
        <p:spPr/>
        <p:txBody>
          <a:bodyPr/>
          <a:lstStyle/>
          <a:p>
            <a:fld id="{7F57DD7E-3557-9342-AD87-E068A7D9D742}" type="slidenum">
              <a:rPr kumimoji="1" lang="ja-JP" altLang="en-US" smtClean="0"/>
              <a:t>‹#›</a:t>
            </a:fld>
            <a:endParaRPr kumimoji="1" lang="ja-JP" altLang="en-US"/>
          </a:p>
        </p:txBody>
      </p:sp>
    </p:spTree>
    <p:extLst>
      <p:ext uri="{BB962C8B-B14F-4D97-AF65-F5344CB8AC3E}">
        <p14:creationId xmlns:p14="http://schemas.microsoft.com/office/powerpoint/2010/main" val="1203881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708960C-B8F6-0720-6D5F-2A22AF1F56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91BDF39-0889-4B7C-9871-CCC69D0BD8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4660D51-56F9-984D-09A7-9631D7C77E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B76995-CA33-554A-89BA-DD6C5ECA68BD}" type="datetimeFigureOut">
              <a:rPr kumimoji="1" lang="ja-JP" altLang="en-US" smtClean="0"/>
              <a:t>2024/1/13</a:t>
            </a:fld>
            <a:endParaRPr kumimoji="1" lang="ja-JP" altLang="en-US"/>
          </a:p>
        </p:txBody>
      </p:sp>
      <p:sp>
        <p:nvSpPr>
          <p:cNvPr id="5" name="フッター プレースホルダー 4">
            <a:extLst>
              <a:ext uri="{FF2B5EF4-FFF2-40B4-BE49-F238E27FC236}">
                <a16:creationId xmlns:a16="http://schemas.microsoft.com/office/drawing/2014/main" id="{05639B0A-CA1D-1B4B-E814-505BB7823F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BAEE2E3-FD6B-A0EE-4F01-5816F3FBB8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57DD7E-3557-9342-AD87-E068A7D9D742}" type="slidenum">
              <a:rPr kumimoji="1" lang="ja-JP" altLang="en-US" smtClean="0"/>
              <a:t>‹#›</a:t>
            </a:fld>
            <a:endParaRPr kumimoji="1" lang="ja-JP" altLang="en-US"/>
          </a:p>
        </p:txBody>
      </p:sp>
    </p:spTree>
    <p:extLst>
      <p:ext uri="{BB962C8B-B14F-4D97-AF65-F5344CB8AC3E}">
        <p14:creationId xmlns:p14="http://schemas.microsoft.com/office/powerpoint/2010/main" val="2531471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34" charset="-128"/>
          <a:ea typeface="Meiryo UI" panose="020B0604030504040204" pitchFamily="34"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eiryo UI" panose="020B0604030504040204" pitchFamily="34" charset="-128"/>
          <a:ea typeface="Meiryo UI" panose="020B0604030504040204"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eiryo UI" panose="020B0604030504040204" pitchFamily="34" charset="-128"/>
          <a:ea typeface="Meiryo UI" panose="020B0604030504040204" pitchFamily="34"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eiryo UI" panose="020B0604030504040204" pitchFamily="34" charset="-128"/>
          <a:ea typeface="Meiryo UI" panose="020B0604030504040204" pitchFamily="34"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34" charset="-128"/>
          <a:ea typeface="Meiryo UI" panose="020B0604030504040204" pitchFamily="34"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34" charset="-128"/>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5AA137-5920-368F-94DB-8AA8491611F8}"/>
              </a:ext>
            </a:extLst>
          </p:cNvPr>
          <p:cNvSpPr>
            <a:spLocks noGrp="1"/>
          </p:cNvSpPr>
          <p:nvPr>
            <p:ph type="ctrTitle"/>
          </p:nvPr>
        </p:nvSpPr>
        <p:spPr/>
        <p:txBody>
          <a:bodyPr/>
          <a:lstStyle/>
          <a:p>
            <a:r>
              <a:rPr kumimoji="1" lang="ja-JP" altLang="en-US"/>
              <a:t>リスクマネジメント</a:t>
            </a:r>
          </a:p>
        </p:txBody>
      </p:sp>
      <p:sp>
        <p:nvSpPr>
          <p:cNvPr id="3" name="字幕 2">
            <a:extLst>
              <a:ext uri="{FF2B5EF4-FFF2-40B4-BE49-F238E27FC236}">
                <a16:creationId xmlns:a16="http://schemas.microsoft.com/office/drawing/2014/main" id="{3D0097D6-1E6D-FDB4-F5A5-6C25518A6DC8}"/>
              </a:ext>
            </a:extLst>
          </p:cNvPr>
          <p:cNvSpPr>
            <a:spLocks noGrp="1"/>
          </p:cNvSpPr>
          <p:nvPr>
            <p:ph type="subTitle" idx="1"/>
          </p:nvPr>
        </p:nvSpPr>
        <p:spPr/>
        <p:txBody>
          <a:bodyPr/>
          <a:lstStyle/>
          <a:p>
            <a:r>
              <a:rPr kumimoji="1" lang="en-US" altLang="ja-JP" dirty="0" err="1"/>
              <a:t>tanakahda</a:t>
            </a:r>
            <a:endParaRPr kumimoji="1" lang="ja-JP" altLang="en-US"/>
          </a:p>
        </p:txBody>
      </p:sp>
    </p:spTree>
    <p:extLst>
      <p:ext uri="{BB962C8B-B14F-4D97-AF65-F5344CB8AC3E}">
        <p14:creationId xmlns:p14="http://schemas.microsoft.com/office/powerpoint/2010/main" val="918430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055B54-A9D8-7024-6215-0EBD54EC4251}"/>
              </a:ext>
            </a:extLst>
          </p:cNvPr>
          <p:cNvSpPr>
            <a:spLocks noGrp="1"/>
          </p:cNvSpPr>
          <p:nvPr>
            <p:ph type="title"/>
          </p:nvPr>
        </p:nvSpPr>
        <p:spPr/>
        <p:txBody>
          <a:bodyPr/>
          <a:lstStyle/>
          <a:p>
            <a:r>
              <a:rPr lang="ja-JP" altLang="en-US"/>
              <a:t>リスクマネジメントの必要性</a:t>
            </a:r>
            <a:endParaRPr kumimoji="1" lang="ja-JP" altLang="en-US"/>
          </a:p>
        </p:txBody>
      </p:sp>
      <p:sp>
        <p:nvSpPr>
          <p:cNvPr id="3" name="コンテンツ プレースホルダー 2">
            <a:extLst>
              <a:ext uri="{FF2B5EF4-FFF2-40B4-BE49-F238E27FC236}">
                <a16:creationId xmlns:a16="http://schemas.microsoft.com/office/drawing/2014/main" id="{97178E6E-636D-2349-3AAE-E48CFE4C54F1}"/>
              </a:ext>
            </a:extLst>
          </p:cNvPr>
          <p:cNvSpPr>
            <a:spLocks noGrp="1"/>
          </p:cNvSpPr>
          <p:nvPr>
            <p:ph idx="1"/>
          </p:nvPr>
        </p:nvSpPr>
        <p:spPr/>
        <p:txBody>
          <a:bodyPr/>
          <a:lstStyle/>
          <a:p>
            <a:r>
              <a:rPr kumimoji="1" lang="ja-JP" altLang="en-US"/>
              <a:t>リスク管理は成功するプロジェクトを作る</a:t>
            </a:r>
            <a:r>
              <a:rPr kumimoji="1" lang="en-US" altLang="ja-JP" dirty="0"/>
              <a:t> </a:t>
            </a:r>
            <a:r>
              <a:rPr kumimoji="1" lang="en-US" altLang="ja-JP" sz="1400" dirty="0"/>
              <a:t>-</a:t>
            </a:r>
            <a:r>
              <a:rPr kumimoji="1" lang="ja-JP" altLang="en-US" sz="1400"/>
              <a:t>引用</a:t>
            </a:r>
            <a:r>
              <a:rPr kumimoji="1" lang="en-US" altLang="ja-JP" sz="1400" dirty="0"/>
              <a:t>- </a:t>
            </a:r>
            <a:r>
              <a:rPr kumimoji="1" lang="ja-JP" altLang="en-US" sz="1400"/>
              <a:t>熊とワルツを</a:t>
            </a:r>
            <a:r>
              <a:rPr kumimoji="1" lang="en-US" altLang="ja-JP" sz="1400" dirty="0"/>
              <a:t> </a:t>
            </a:r>
            <a:r>
              <a:rPr kumimoji="1" lang="ja-JP" altLang="en-US" sz="1400"/>
              <a:t>トム・デマルコ＆ティモシー</a:t>
            </a:r>
            <a:endParaRPr kumimoji="1" lang="en-US" altLang="ja-JP" dirty="0"/>
          </a:p>
          <a:p>
            <a:pPr lvl="1"/>
            <a:r>
              <a:rPr kumimoji="1" lang="ja-JP" altLang="en-US"/>
              <a:t>リスク管理をしなければ、高めの目標と妥当な期待を区分できない。</a:t>
            </a:r>
            <a:br>
              <a:rPr kumimoji="1" lang="en-US" altLang="ja-JP" dirty="0"/>
            </a:br>
            <a:r>
              <a:rPr kumimoji="1" lang="ja-JP" altLang="en-US"/>
              <a:t>そのため高めの目標をもとにスケジュールを立てるが、</a:t>
            </a:r>
            <a:br>
              <a:rPr kumimoji="1" lang="en-US" altLang="ja-JP" dirty="0"/>
            </a:br>
            <a:r>
              <a:rPr kumimoji="1" lang="ja-JP" altLang="en-US"/>
              <a:t>そのような目標はふつうぎりぎり届くか届かないかのところにあるため、失敗する。</a:t>
            </a:r>
            <a:br>
              <a:rPr kumimoji="1" lang="en-US" altLang="ja-JP" dirty="0"/>
            </a:br>
            <a:r>
              <a:rPr kumimoji="1" lang="ja-JP" altLang="en-US"/>
              <a:t>リスク管理は、達成可能な目標とスケジュールを何通りか提示し、</a:t>
            </a:r>
            <a:br>
              <a:rPr kumimoji="1" lang="en-US" altLang="ja-JP" dirty="0"/>
            </a:br>
            <a:r>
              <a:rPr kumimoji="1" lang="ja-JP" altLang="en-US"/>
              <a:t>成功するプロジェクトを生み出す方法である。</a:t>
            </a:r>
          </a:p>
        </p:txBody>
      </p:sp>
    </p:spTree>
    <p:extLst>
      <p:ext uri="{BB962C8B-B14F-4D97-AF65-F5344CB8AC3E}">
        <p14:creationId xmlns:p14="http://schemas.microsoft.com/office/powerpoint/2010/main" val="3630454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2005C7-3F1F-CAC8-6D93-6297D73A92D8}"/>
              </a:ext>
            </a:extLst>
          </p:cNvPr>
          <p:cNvSpPr>
            <a:spLocks noGrp="1"/>
          </p:cNvSpPr>
          <p:nvPr>
            <p:ph type="title"/>
          </p:nvPr>
        </p:nvSpPr>
        <p:spPr/>
        <p:txBody>
          <a:bodyPr/>
          <a:lstStyle/>
          <a:p>
            <a:r>
              <a:rPr kumimoji="1" lang="ja-JP" altLang="en-US"/>
              <a:t>基礎知識</a:t>
            </a:r>
          </a:p>
        </p:txBody>
      </p:sp>
      <p:sp>
        <p:nvSpPr>
          <p:cNvPr id="3" name="コンテンツ プレースホルダー 2">
            <a:extLst>
              <a:ext uri="{FF2B5EF4-FFF2-40B4-BE49-F238E27FC236}">
                <a16:creationId xmlns:a16="http://schemas.microsoft.com/office/drawing/2014/main" id="{8BCDFC6C-BC9C-353D-0F81-D260FB8D33CD}"/>
              </a:ext>
            </a:extLst>
          </p:cNvPr>
          <p:cNvSpPr>
            <a:spLocks noGrp="1"/>
          </p:cNvSpPr>
          <p:nvPr>
            <p:ph idx="1"/>
          </p:nvPr>
        </p:nvSpPr>
        <p:spPr/>
        <p:txBody>
          <a:bodyPr/>
          <a:lstStyle/>
          <a:p>
            <a:r>
              <a:rPr kumimoji="1" lang="ja-JP" altLang="en-US"/>
              <a:t>リスクとは？</a:t>
            </a:r>
            <a:r>
              <a:rPr kumimoji="1" lang="ja-JP" altLang="en-US" sz="1400"/>
              <a:t> </a:t>
            </a:r>
            <a:r>
              <a:rPr kumimoji="1" lang="en-US" altLang="ja-JP" sz="1400" dirty="0"/>
              <a:t>-</a:t>
            </a:r>
            <a:r>
              <a:rPr kumimoji="1" lang="ja-JP" altLang="en-US" sz="1400"/>
              <a:t>引用</a:t>
            </a:r>
            <a:r>
              <a:rPr kumimoji="1" lang="en-US" altLang="ja-JP" sz="1400" dirty="0"/>
              <a:t>- </a:t>
            </a:r>
            <a:r>
              <a:rPr kumimoji="1" lang="ja-JP" altLang="en-US" sz="1400"/>
              <a:t>熊とワルツを トム・デマルコ＆ティモシー</a:t>
            </a:r>
            <a:endParaRPr kumimoji="1" lang="en-US" altLang="ja-JP" sz="1400" dirty="0"/>
          </a:p>
          <a:p>
            <a:pPr lvl="1"/>
            <a:r>
              <a:rPr lang="ja-JP" altLang="en-US"/>
              <a:t>リスクとは将来起こりうる出来事で、不確実性をリスクという。</a:t>
            </a:r>
            <a:endParaRPr lang="en-US" altLang="ja-JP" dirty="0"/>
          </a:p>
          <a:p>
            <a:pPr lvl="1"/>
            <a:r>
              <a:rPr kumimoji="1" lang="ja-JP" altLang="en-US"/>
              <a:t>いっぽう課題とはすでに顕在化したリスクを指す。</a:t>
            </a:r>
          </a:p>
        </p:txBody>
      </p:sp>
    </p:spTree>
    <p:extLst>
      <p:ext uri="{BB962C8B-B14F-4D97-AF65-F5344CB8AC3E}">
        <p14:creationId xmlns:p14="http://schemas.microsoft.com/office/powerpoint/2010/main" val="850764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7A3162-16EC-5AA0-99AB-2450CE2FA94D}"/>
              </a:ext>
            </a:extLst>
          </p:cNvPr>
          <p:cNvSpPr>
            <a:spLocks noGrp="1"/>
          </p:cNvSpPr>
          <p:nvPr>
            <p:ph type="title"/>
          </p:nvPr>
        </p:nvSpPr>
        <p:spPr/>
        <p:txBody>
          <a:bodyPr/>
          <a:lstStyle/>
          <a:p>
            <a:r>
              <a:rPr kumimoji="1" lang="ja-JP" altLang="en-US"/>
              <a:t>リスクマネジメントのプロセス</a:t>
            </a:r>
          </a:p>
        </p:txBody>
      </p:sp>
      <p:graphicFrame>
        <p:nvGraphicFramePr>
          <p:cNvPr id="5" name="コンテンツ プレースホルダー 4">
            <a:extLst>
              <a:ext uri="{FF2B5EF4-FFF2-40B4-BE49-F238E27FC236}">
                <a16:creationId xmlns:a16="http://schemas.microsoft.com/office/drawing/2014/main" id="{DDAC4792-9519-C758-B768-F9DB43A61B27}"/>
              </a:ext>
            </a:extLst>
          </p:cNvPr>
          <p:cNvGraphicFramePr>
            <a:graphicFrameLocks noGrp="1"/>
          </p:cNvGraphicFramePr>
          <p:nvPr>
            <p:ph idx="1"/>
            <p:extLst>
              <p:ext uri="{D42A27DB-BD31-4B8C-83A1-F6EECF244321}">
                <p14:modId xmlns:p14="http://schemas.microsoft.com/office/powerpoint/2010/main" val="2088875119"/>
              </p:ext>
            </p:extLst>
          </p:nvPr>
        </p:nvGraphicFramePr>
        <p:xfrm>
          <a:off x="838200" y="1825625"/>
          <a:ext cx="10515600" cy="4460240"/>
        </p:xfrm>
        <a:graphic>
          <a:graphicData uri="http://schemas.openxmlformats.org/drawingml/2006/table">
            <a:tbl>
              <a:tblPr firstRow="1" bandRow="1">
                <a:tableStyleId>{21E4AEA4-8DFA-4A89-87EB-49C32662AFE0}</a:tableStyleId>
              </a:tblPr>
              <a:tblGrid>
                <a:gridCol w="1894114">
                  <a:extLst>
                    <a:ext uri="{9D8B030D-6E8A-4147-A177-3AD203B41FA5}">
                      <a16:colId xmlns:a16="http://schemas.microsoft.com/office/drawing/2014/main" val="164732976"/>
                    </a:ext>
                  </a:extLst>
                </a:gridCol>
                <a:gridCol w="3013166">
                  <a:extLst>
                    <a:ext uri="{9D8B030D-6E8A-4147-A177-3AD203B41FA5}">
                      <a16:colId xmlns:a16="http://schemas.microsoft.com/office/drawing/2014/main" val="3206229327"/>
                    </a:ext>
                  </a:extLst>
                </a:gridCol>
                <a:gridCol w="5608320">
                  <a:extLst>
                    <a:ext uri="{9D8B030D-6E8A-4147-A177-3AD203B41FA5}">
                      <a16:colId xmlns:a16="http://schemas.microsoft.com/office/drawing/2014/main" val="3920854207"/>
                    </a:ext>
                  </a:extLst>
                </a:gridCol>
              </a:tblGrid>
              <a:tr h="370840">
                <a:tc>
                  <a:txBody>
                    <a:bodyPr/>
                    <a:lstStyle/>
                    <a:p>
                      <a:r>
                        <a:rPr kumimoji="1" lang="ja-JP" altLang="en-US" sz="1600">
                          <a:latin typeface="Meiryo UI" panose="020B0604030504040204" pitchFamily="34" charset="-128"/>
                          <a:ea typeface="Meiryo UI" panose="020B0604030504040204" pitchFamily="34" charset="-128"/>
                        </a:rPr>
                        <a:t>プロセス群</a:t>
                      </a:r>
                    </a:p>
                  </a:txBody>
                  <a:tcPr/>
                </a:tc>
                <a:tc>
                  <a:txBody>
                    <a:bodyPr/>
                    <a:lstStyle/>
                    <a:p>
                      <a:r>
                        <a:rPr kumimoji="1" lang="ja-JP" altLang="en-US" sz="1600">
                          <a:latin typeface="Meiryo UI" panose="020B0604030504040204" pitchFamily="34" charset="-128"/>
                          <a:ea typeface="Meiryo UI" panose="020B0604030504040204" pitchFamily="34" charset="-128"/>
                        </a:rPr>
                        <a:t>プロセス</a:t>
                      </a:r>
                    </a:p>
                  </a:txBody>
                  <a:tcPr/>
                </a:tc>
                <a:tc>
                  <a:txBody>
                    <a:bodyPr/>
                    <a:lstStyle/>
                    <a:p>
                      <a:r>
                        <a:rPr kumimoji="1" lang="ja-JP" altLang="en-US" sz="1600">
                          <a:latin typeface="Meiryo UI" panose="020B0604030504040204" pitchFamily="34" charset="-128"/>
                          <a:ea typeface="Meiryo UI" panose="020B0604030504040204" pitchFamily="34" charset="-128"/>
                        </a:rPr>
                        <a:t>役割</a:t>
                      </a:r>
                    </a:p>
                  </a:txBody>
                  <a:tcPr/>
                </a:tc>
                <a:extLst>
                  <a:ext uri="{0D108BD9-81ED-4DB2-BD59-A6C34878D82A}">
                    <a16:rowId xmlns:a16="http://schemas.microsoft.com/office/drawing/2014/main" val="1772951354"/>
                  </a:ext>
                </a:extLst>
              </a:tr>
              <a:tr h="370840">
                <a:tc rowSpan="5">
                  <a:txBody>
                    <a:bodyPr/>
                    <a:lstStyle/>
                    <a:p>
                      <a:r>
                        <a:rPr kumimoji="1" lang="ja-JP" altLang="en-US" sz="1600">
                          <a:latin typeface="Meiryo UI" panose="020B0604030504040204" pitchFamily="34" charset="-128"/>
                          <a:ea typeface="Meiryo UI" panose="020B0604030504040204" pitchFamily="34" charset="-128"/>
                        </a:rPr>
                        <a:t>計画</a:t>
                      </a:r>
                    </a:p>
                  </a:txBody>
                  <a:tcPr/>
                </a:tc>
                <a:tc>
                  <a:txBody>
                    <a:bodyPr/>
                    <a:lstStyle/>
                    <a:p>
                      <a:r>
                        <a:rPr kumimoji="1" lang="ja-JP" altLang="en-US" sz="1600">
                          <a:latin typeface="Meiryo UI" panose="020B0604030504040204" pitchFamily="34" charset="-128"/>
                          <a:ea typeface="Meiryo UI" panose="020B0604030504040204" pitchFamily="34" charset="-128"/>
                        </a:rPr>
                        <a:t>１．リスク・マネジメントの計画</a:t>
                      </a:r>
                    </a:p>
                  </a:txBody>
                  <a:tcPr/>
                </a:tc>
                <a:tc>
                  <a:txBody>
                    <a:bodyPr/>
                    <a:lstStyle/>
                    <a:p>
                      <a:r>
                        <a:rPr kumimoji="1" lang="ja-JP" altLang="en-US" sz="1600">
                          <a:latin typeface="Meiryo UI" panose="020B0604030504040204" pitchFamily="34" charset="-128"/>
                          <a:ea typeface="Meiryo UI" panose="020B0604030504040204" pitchFamily="34" charset="-128"/>
                        </a:rPr>
                        <a:t>プロジェクト憲章をもとに、リスク・マネジメント活動の方法（リスクの特定</a:t>
                      </a:r>
                      <a:r>
                        <a:rPr kumimoji="1" lang="en-US" altLang="ja-JP" sz="1600" dirty="0">
                          <a:latin typeface="Meiryo UI" panose="020B0604030504040204" pitchFamily="34" charset="-128"/>
                          <a:ea typeface="Meiryo UI" panose="020B0604030504040204" pitchFamily="34" charset="-128"/>
                        </a:rPr>
                        <a:t>〜</a:t>
                      </a:r>
                      <a:r>
                        <a:rPr kumimoji="1" lang="ja-JP" altLang="en-US" sz="1600">
                          <a:latin typeface="Meiryo UI" panose="020B0604030504040204" pitchFamily="34" charset="-128"/>
                          <a:ea typeface="Meiryo UI" panose="020B0604030504040204" pitchFamily="34" charset="-128"/>
                        </a:rPr>
                        <a:t>関しまで）を定義する</a:t>
                      </a:r>
                    </a:p>
                  </a:txBody>
                  <a:tcPr/>
                </a:tc>
                <a:extLst>
                  <a:ext uri="{0D108BD9-81ED-4DB2-BD59-A6C34878D82A}">
                    <a16:rowId xmlns:a16="http://schemas.microsoft.com/office/drawing/2014/main" val="3433222326"/>
                  </a:ext>
                </a:extLst>
              </a:tr>
              <a:tr h="370840">
                <a:tc vMerge="1">
                  <a:txBody>
                    <a:bodyPr/>
                    <a:lstStyle/>
                    <a:p>
                      <a:endParaRPr kumimoji="1" lang="en-US" altLang="ja-JP" dirty="0">
                        <a:latin typeface="Meiryo UI" panose="020B0604030504040204" pitchFamily="34" charset="-128"/>
                        <a:ea typeface="Meiryo UI" panose="020B0604030504040204" pitchFamily="34" charset="-128"/>
                      </a:endParaRPr>
                    </a:p>
                  </a:txBody>
                  <a:tcPr/>
                </a:tc>
                <a:tc>
                  <a:txBody>
                    <a:bodyPr/>
                    <a:lstStyle/>
                    <a:p>
                      <a:r>
                        <a:rPr kumimoji="1" lang="ja-JP" altLang="en-US" sz="1600">
                          <a:latin typeface="Meiryo UI" panose="020B0604030504040204" pitchFamily="34" charset="-128"/>
                          <a:ea typeface="Meiryo UI" panose="020B0604030504040204" pitchFamily="34" charset="-128"/>
                        </a:rPr>
                        <a:t>２．リスクの特定</a:t>
                      </a:r>
                      <a:endParaRPr kumimoji="1" lang="en-US" altLang="ja-JP" sz="1600" dirty="0">
                        <a:latin typeface="Meiryo UI" panose="020B0604030504040204" pitchFamily="34" charset="-128"/>
                        <a:ea typeface="Meiryo UI" panose="020B0604030504040204" pitchFamily="34" charset="-128"/>
                      </a:endParaRPr>
                    </a:p>
                  </a:txBody>
                  <a:tcPr/>
                </a:tc>
                <a:tc>
                  <a:txBody>
                    <a:bodyPr/>
                    <a:lstStyle/>
                    <a:p>
                      <a:r>
                        <a:rPr kumimoji="1" lang="ja-JP" altLang="en-US" sz="1600">
                          <a:latin typeface="Meiryo UI" panose="020B0604030504040204" pitchFamily="34" charset="-128"/>
                          <a:ea typeface="Meiryo UI" panose="020B0604030504040204" pitchFamily="34" charset="-128"/>
                        </a:rPr>
                        <a:t>過去の類似したプロジェクトの情報や、現在のプロジェクトの情報から、プロジェクトにおけるリスクを特定する</a:t>
                      </a:r>
                    </a:p>
                  </a:txBody>
                  <a:tcPr/>
                </a:tc>
                <a:extLst>
                  <a:ext uri="{0D108BD9-81ED-4DB2-BD59-A6C34878D82A}">
                    <a16:rowId xmlns:a16="http://schemas.microsoft.com/office/drawing/2014/main" val="4021103062"/>
                  </a:ext>
                </a:extLst>
              </a:tr>
              <a:tr h="370840">
                <a:tc vMerge="1">
                  <a:txBody>
                    <a:bodyPr/>
                    <a:lstStyle/>
                    <a:p>
                      <a:endParaRPr kumimoji="1" lang="ja-JP" altLang="en-US">
                        <a:latin typeface="Meiryo UI" panose="020B0604030504040204" pitchFamily="34" charset="-128"/>
                        <a:ea typeface="Meiryo UI" panose="020B0604030504040204" pitchFamily="34" charset="-128"/>
                      </a:endParaRPr>
                    </a:p>
                  </a:txBody>
                  <a:tcPr/>
                </a:tc>
                <a:tc>
                  <a:txBody>
                    <a:bodyPr/>
                    <a:lstStyle/>
                    <a:p>
                      <a:r>
                        <a:rPr kumimoji="1" lang="ja-JP" altLang="en-US" sz="1600">
                          <a:latin typeface="Meiryo UI" panose="020B0604030504040204" pitchFamily="34" charset="-128"/>
                          <a:ea typeface="Meiryo UI" panose="020B0604030504040204" pitchFamily="34" charset="-128"/>
                        </a:rPr>
                        <a:t>３．リスクの定性的分析</a:t>
                      </a:r>
                    </a:p>
                  </a:txBody>
                  <a:tcPr/>
                </a:tc>
                <a:tc>
                  <a:txBody>
                    <a:bodyPr/>
                    <a:lstStyle/>
                    <a:p>
                      <a:r>
                        <a:rPr kumimoji="1" lang="ja-JP" altLang="en-US" sz="1600">
                          <a:latin typeface="Meiryo UI" panose="020B0604030504040204" pitchFamily="34" charset="-128"/>
                          <a:ea typeface="Meiryo UI" panose="020B0604030504040204" pitchFamily="34" charset="-128"/>
                        </a:rPr>
                        <a:t>特定された各リスクに対する発生確率と影響度を評価して、リスクの等級分けをする</a:t>
                      </a:r>
                    </a:p>
                  </a:txBody>
                  <a:tcPr/>
                </a:tc>
                <a:extLst>
                  <a:ext uri="{0D108BD9-81ED-4DB2-BD59-A6C34878D82A}">
                    <a16:rowId xmlns:a16="http://schemas.microsoft.com/office/drawing/2014/main" val="3202199091"/>
                  </a:ext>
                </a:extLst>
              </a:tr>
              <a:tr h="370840">
                <a:tc vMerge="1">
                  <a:txBody>
                    <a:bodyPr/>
                    <a:lstStyle/>
                    <a:p>
                      <a:endParaRPr kumimoji="1" lang="ja-JP" altLang="en-US">
                        <a:latin typeface="Meiryo UI" panose="020B0604030504040204" pitchFamily="34" charset="-128"/>
                        <a:ea typeface="Meiryo UI" panose="020B0604030504040204" pitchFamily="34" charset="-128"/>
                      </a:endParaRPr>
                    </a:p>
                  </a:txBody>
                  <a:tcPr/>
                </a:tc>
                <a:tc>
                  <a:txBody>
                    <a:bodyPr/>
                    <a:lstStyle/>
                    <a:p>
                      <a:r>
                        <a:rPr kumimoji="1" lang="ja-JP" altLang="en-US" sz="1600">
                          <a:latin typeface="Meiryo UI" panose="020B0604030504040204" pitchFamily="34" charset="-128"/>
                          <a:ea typeface="Meiryo UI" panose="020B0604030504040204" pitchFamily="34" charset="-128"/>
                        </a:rPr>
                        <a:t>４．リスクの定量的分析</a:t>
                      </a:r>
                    </a:p>
                  </a:txBody>
                  <a:tcPr/>
                </a:tc>
                <a:tc>
                  <a:txBody>
                    <a:bodyPr/>
                    <a:lstStyle/>
                    <a:p>
                      <a:r>
                        <a:rPr kumimoji="1" lang="ja-JP" altLang="en-US" sz="1600">
                          <a:latin typeface="Meiryo UI" panose="020B0604030504040204" pitchFamily="34" charset="-128"/>
                          <a:ea typeface="Meiryo UI" panose="020B0604030504040204" pitchFamily="34" charset="-128"/>
                        </a:rPr>
                        <a:t>プロジェクトの目標である納期や予算に対して、各リスクが与える具体的な影響を、日数や金額のレベルで数値化し、各リスクの優先順を付ける</a:t>
                      </a:r>
                    </a:p>
                  </a:txBody>
                  <a:tcPr/>
                </a:tc>
                <a:extLst>
                  <a:ext uri="{0D108BD9-81ED-4DB2-BD59-A6C34878D82A}">
                    <a16:rowId xmlns:a16="http://schemas.microsoft.com/office/drawing/2014/main" val="1606808606"/>
                  </a:ext>
                </a:extLst>
              </a:tr>
              <a:tr h="370840">
                <a:tc vMerge="1">
                  <a:txBody>
                    <a:bodyPr/>
                    <a:lstStyle/>
                    <a:p>
                      <a:endParaRPr kumimoji="1" lang="ja-JP" altLang="en-US">
                        <a:latin typeface="Meiryo UI" panose="020B0604030504040204" pitchFamily="34" charset="-128"/>
                        <a:ea typeface="Meiryo UI" panose="020B0604030504040204" pitchFamily="34" charset="-128"/>
                      </a:endParaRPr>
                    </a:p>
                  </a:txBody>
                  <a:tcPr/>
                </a:tc>
                <a:tc>
                  <a:txBody>
                    <a:bodyPr/>
                    <a:lstStyle/>
                    <a:p>
                      <a:r>
                        <a:rPr kumimoji="1" lang="ja-JP" altLang="en-US" sz="1600">
                          <a:latin typeface="Meiryo UI" panose="020B0604030504040204" pitchFamily="34" charset="-128"/>
                          <a:ea typeface="Meiryo UI" panose="020B0604030504040204" pitchFamily="34" charset="-128"/>
                        </a:rPr>
                        <a:t>５．リスク対応の計画</a:t>
                      </a:r>
                    </a:p>
                  </a:txBody>
                  <a:tcPr/>
                </a:tc>
                <a:tc>
                  <a:txBody>
                    <a:bodyPr/>
                    <a:lstStyle/>
                    <a:p>
                      <a:r>
                        <a:rPr kumimoji="1" lang="ja-JP" altLang="en-US" sz="1600">
                          <a:latin typeface="Meiryo UI" panose="020B0604030504040204" pitchFamily="34" charset="-128"/>
                          <a:ea typeface="Meiryo UI" panose="020B0604030504040204" pitchFamily="34" charset="-128"/>
                        </a:rPr>
                        <a:t>各リスクに対して対応方法を検討する。また、仮にリスクが発生した場合に、リスクに対する事後策を適用するきっかけを定義する</a:t>
                      </a:r>
                    </a:p>
                  </a:txBody>
                  <a:tcPr/>
                </a:tc>
                <a:extLst>
                  <a:ext uri="{0D108BD9-81ED-4DB2-BD59-A6C34878D82A}">
                    <a16:rowId xmlns:a16="http://schemas.microsoft.com/office/drawing/2014/main" val="1918049351"/>
                  </a:ext>
                </a:extLst>
              </a:tr>
              <a:tr h="370840">
                <a:tc>
                  <a:txBody>
                    <a:bodyPr/>
                    <a:lstStyle/>
                    <a:p>
                      <a:r>
                        <a:rPr kumimoji="1" lang="ja-JP" altLang="en-US" sz="1600">
                          <a:latin typeface="Meiryo UI" panose="020B0604030504040204" pitchFamily="34" charset="-128"/>
                          <a:ea typeface="Meiryo UI" panose="020B0604030504040204" pitchFamily="34" charset="-128"/>
                        </a:rPr>
                        <a:t>実行</a:t>
                      </a:r>
                    </a:p>
                  </a:txBody>
                  <a:tcPr/>
                </a:tc>
                <a:tc>
                  <a:txBody>
                    <a:bodyPr/>
                    <a:lstStyle/>
                    <a:p>
                      <a:r>
                        <a:rPr kumimoji="1" lang="ja-JP" altLang="en-US" sz="1600">
                          <a:latin typeface="Meiryo UI" panose="020B0604030504040204" pitchFamily="34" charset="-128"/>
                          <a:ea typeface="Meiryo UI" panose="020B0604030504040204" pitchFamily="34" charset="-128"/>
                        </a:rPr>
                        <a:t>６．リスク対応策の実行</a:t>
                      </a:r>
                    </a:p>
                  </a:txBody>
                  <a:tcPr/>
                </a:tc>
                <a:tc>
                  <a:txBody>
                    <a:bodyPr/>
                    <a:lstStyle/>
                    <a:p>
                      <a:r>
                        <a:rPr kumimoji="1" lang="ja-JP" altLang="en-US" sz="1600">
                          <a:latin typeface="Meiryo UI" panose="020B0604030504040204" pitchFamily="34" charset="-128"/>
                          <a:ea typeface="Meiryo UI" panose="020B0604030504040204" pitchFamily="34" charset="-128"/>
                        </a:rPr>
                        <a:t>リスクの対応方法にもとづいて、リスクに対処する</a:t>
                      </a:r>
                    </a:p>
                  </a:txBody>
                  <a:tcPr/>
                </a:tc>
                <a:extLst>
                  <a:ext uri="{0D108BD9-81ED-4DB2-BD59-A6C34878D82A}">
                    <a16:rowId xmlns:a16="http://schemas.microsoft.com/office/drawing/2014/main" val="2983052919"/>
                  </a:ext>
                </a:extLst>
              </a:tr>
              <a:tr h="370840">
                <a:tc>
                  <a:txBody>
                    <a:bodyPr/>
                    <a:lstStyle/>
                    <a:p>
                      <a:r>
                        <a:rPr kumimoji="1" lang="ja-JP" altLang="en-US" sz="1600">
                          <a:latin typeface="Meiryo UI" panose="020B0604030504040204" pitchFamily="34" charset="-128"/>
                          <a:ea typeface="Meiryo UI" panose="020B0604030504040204" pitchFamily="34" charset="-128"/>
                        </a:rPr>
                        <a:t>監視・コントロール</a:t>
                      </a:r>
                    </a:p>
                  </a:txBody>
                  <a:tcPr/>
                </a:tc>
                <a:tc>
                  <a:txBody>
                    <a:bodyPr/>
                    <a:lstStyle/>
                    <a:p>
                      <a:r>
                        <a:rPr kumimoji="1" lang="ja-JP" altLang="en-US" sz="1600">
                          <a:latin typeface="Meiryo UI" panose="020B0604030504040204" pitchFamily="34" charset="-128"/>
                          <a:ea typeface="Meiryo UI" panose="020B0604030504040204" pitchFamily="34" charset="-128"/>
                        </a:rPr>
                        <a:t>７．リスクの監視</a:t>
                      </a:r>
                    </a:p>
                  </a:txBody>
                  <a:tcPr/>
                </a:tc>
                <a:tc>
                  <a:txBody>
                    <a:bodyPr/>
                    <a:lstStyle/>
                    <a:p>
                      <a:r>
                        <a:rPr kumimoji="1" lang="ja-JP" altLang="en-US" sz="1600">
                          <a:latin typeface="Meiryo UI" panose="020B0604030504040204" pitchFamily="34" charset="-128"/>
                          <a:ea typeface="Meiryo UI" panose="020B0604030504040204" pitchFamily="34" charset="-128"/>
                        </a:rPr>
                        <a:t>新しいリスクの発生に対処しつつ、不要なリスクを削除したり、リスクマネジメント活動自体の有効性を確認したりする</a:t>
                      </a:r>
                    </a:p>
                  </a:txBody>
                  <a:tcPr/>
                </a:tc>
                <a:extLst>
                  <a:ext uri="{0D108BD9-81ED-4DB2-BD59-A6C34878D82A}">
                    <a16:rowId xmlns:a16="http://schemas.microsoft.com/office/drawing/2014/main" val="4239152482"/>
                  </a:ext>
                </a:extLst>
              </a:tr>
            </a:tbl>
          </a:graphicData>
        </a:graphic>
      </p:graphicFrame>
      <p:sp>
        <p:nvSpPr>
          <p:cNvPr id="6" name="テキスト ボックス 5">
            <a:extLst>
              <a:ext uri="{FF2B5EF4-FFF2-40B4-BE49-F238E27FC236}">
                <a16:creationId xmlns:a16="http://schemas.microsoft.com/office/drawing/2014/main" id="{D1D2B9BC-671F-8A4F-4B49-C6DC4D82B052}"/>
              </a:ext>
            </a:extLst>
          </p:cNvPr>
          <p:cNvSpPr txBox="1"/>
          <p:nvPr/>
        </p:nvSpPr>
        <p:spPr>
          <a:xfrm>
            <a:off x="6912428" y="6289997"/>
            <a:ext cx="4559261"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 </a:t>
            </a:r>
            <a:r>
              <a:rPr kumimoji="1" lang="ja-JP" altLang="en-US" sz="1100">
                <a:latin typeface="Meiryo UI" panose="020B0604030504040204" pitchFamily="34" charset="-128"/>
                <a:ea typeface="Meiryo UI" panose="020B0604030504040204" pitchFamily="34" charset="-128"/>
              </a:rPr>
              <a:t>参考</a:t>
            </a:r>
            <a:r>
              <a:rPr lang="en-US" altLang="ja-JP" sz="1100" dirty="0">
                <a:latin typeface="Meiryo UI" panose="020B0604030504040204" pitchFamily="34" charset="-128"/>
                <a:ea typeface="Meiryo UI" panose="020B0604030504040204" pitchFamily="34" charset="-128"/>
              </a:rPr>
              <a:t>/</a:t>
            </a:r>
            <a:r>
              <a:rPr kumimoji="1" lang="ja-JP" altLang="en-US" sz="1100">
                <a:latin typeface="Meiryo UI" panose="020B0604030504040204" pitchFamily="34" charset="-128"/>
                <a:ea typeface="Meiryo UI" panose="020B0604030504040204" pitchFamily="34" charset="-128"/>
              </a:rPr>
              <a:t>引用 </a:t>
            </a:r>
            <a:r>
              <a:rPr kumimoji="1" lang="en-US" altLang="ja-JP" sz="1100" dirty="0">
                <a:latin typeface="Meiryo UI" panose="020B0604030504040204" pitchFamily="34" charset="-128"/>
                <a:ea typeface="Meiryo UI" panose="020B0604030504040204" pitchFamily="34" charset="-128"/>
              </a:rPr>
              <a:t>- </a:t>
            </a:r>
            <a:r>
              <a:rPr kumimoji="1" lang="en" altLang="ja-JP" sz="1100" dirty="0">
                <a:latin typeface="Meiryo UI" panose="020B0604030504040204" pitchFamily="34" charset="-128"/>
                <a:ea typeface="Meiryo UI" panose="020B0604030504040204" pitchFamily="34" charset="-128"/>
              </a:rPr>
              <a:t>PMBOK</a:t>
            </a:r>
            <a:r>
              <a:rPr kumimoji="1" lang="ja-JP" altLang="en-US" sz="1100">
                <a:latin typeface="Meiryo UI" panose="020B0604030504040204" pitchFamily="34" charset="-128"/>
                <a:ea typeface="Meiryo UI" panose="020B0604030504040204" pitchFamily="34" charset="-128"/>
              </a:rPr>
              <a:t>第</a:t>
            </a:r>
            <a:r>
              <a:rPr kumimoji="1" lang="en-US" altLang="ja-JP" sz="1100" dirty="0">
                <a:latin typeface="Meiryo UI" panose="020B0604030504040204" pitchFamily="34" charset="-128"/>
                <a:ea typeface="Meiryo UI" panose="020B0604030504040204" pitchFamily="34" charset="-128"/>
              </a:rPr>
              <a:t>6</a:t>
            </a:r>
            <a:r>
              <a:rPr kumimoji="1" lang="ja-JP" altLang="en-US" sz="1100">
                <a:latin typeface="Meiryo UI" panose="020B0604030504040204" pitchFamily="34" charset="-128"/>
                <a:ea typeface="Meiryo UI" panose="020B0604030504040204" pitchFamily="34" charset="-128"/>
              </a:rPr>
              <a:t>版の知識と手法がこれ</a:t>
            </a:r>
            <a:r>
              <a:rPr kumimoji="1" lang="en-US" altLang="ja-JP" sz="1100" dirty="0">
                <a:latin typeface="Meiryo UI" panose="020B0604030504040204" pitchFamily="34" charset="-128"/>
                <a:ea typeface="Meiryo UI" panose="020B0604030504040204" pitchFamily="34" charset="-128"/>
              </a:rPr>
              <a:t>1</a:t>
            </a:r>
            <a:r>
              <a:rPr kumimoji="1" lang="ja-JP" altLang="en-US" sz="1100">
                <a:latin typeface="Meiryo UI" panose="020B0604030504040204" pitchFamily="34" charset="-128"/>
                <a:ea typeface="Meiryo UI" panose="020B0604030504040204" pitchFamily="34" charset="-128"/>
              </a:rPr>
              <a:t>冊でしっかりわかる教科書</a:t>
            </a:r>
          </a:p>
        </p:txBody>
      </p:sp>
    </p:spTree>
    <p:extLst>
      <p:ext uri="{BB962C8B-B14F-4D97-AF65-F5344CB8AC3E}">
        <p14:creationId xmlns:p14="http://schemas.microsoft.com/office/powerpoint/2010/main" val="1739270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21EFAD-5EFB-E331-1C6A-66DA956212D4}"/>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4F1F8024-20ED-99A4-A9EF-770B5730F131}"/>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92855594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387</Words>
  <Application>Microsoft Macintosh PowerPoint</Application>
  <PresentationFormat>ワイド画面</PresentationFormat>
  <Paragraphs>32</Paragraphs>
  <Slides>5</Slides>
  <Notes>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vt:i4>
      </vt:variant>
    </vt:vector>
  </HeadingPairs>
  <TitlesOfParts>
    <vt:vector size="9" baseType="lpstr">
      <vt:lpstr>Meiryo UI</vt:lpstr>
      <vt:lpstr>游ゴシック</vt:lpstr>
      <vt:lpstr>Arial</vt:lpstr>
      <vt:lpstr>Office テーマ</vt:lpstr>
      <vt:lpstr>リスクマネジメント</vt:lpstr>
      <vt:lpstr>リスクマネジメントの必要性</vt:lpstr>
      <vt:lpstr>基礎知識</vt:lpstr>
      <vt:lpstr>リスクマネジメントのプロセス</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リスクマネジメント</dc:title>
  <dc:creator>Hideaki Tanaka</dc:creator>
  <cp:lastModifiedBy>Hideaki Tanaka</cp:lastModifiedBy>
  <cp:revision>6</cp:revision>
  <dcterms:created xsi:type="dcterms:W3CDTF">2024-01-13T04:15:06Z</dcterms:created>
  <dcterms:modified xsi:type="dcterms:W3CDTF">2024-01-13T04:42:54Z</dcterms:modified>
</cp:coreProperties>
</file>