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4660"/>
  </p:normalViewPr>
  <p:slideViewPr>
    <p:cSldViewPr snapToGrid="0">
      <p:cViewPr varScale="1">
        <p:scale>
          <a:sx n="72" d="100"/>
          <a:sy n="72" d="100"/>
        </p:scale>
        <p:origin x="6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161055" y="202147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正解数</a:t>
            </a:r>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err="1"/>
              <a:t>QuizTopic</a:t>
            </a:r>
            <a:r>
              <a:rPr lang="en-US" altLang="ja-JP" dirty="0"/>
              <a:t> </a:t>
            </a:r>
            <a:r>
              <a:rPr lang="ja-JP" altLang="en-US" dirty="0"/>
              <a:t>クラスになり扱われる．</a:t>
            </a:r>
            <a:r>
              <a:rPr lang="en-US" altLang="ja-JP" dirty="0" err="1"/>
              <a:t>QuizTopic</a:t>
            </a:r>
            <a:r>
              <a:rPr lang="en-US" altLang="ja-JP" dirty="0"/>
              <a:t>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6" name="テキスト ボックス 5">
            <a:extLst>
              <a:ext uri="{FF2B5EF4-FFF2-40B4-BE49-F238E27FC236}">
                <a16:creationId xmlns:a16="http://schemas.microsoft.com/office/drawing/2014/main" id="{2D528DB1-8433-317F-9877-66A00AA446EB}"/>
              </a:ext>
            </a:extLst>
          </p:cNvPr>
          <p:cNvSpPr txBox="1"/>
          <p:nvPr/>
        </p:nvSpPr>
        <p:spPr>
          <a:xfrm>
            <a:off x="8811010" y="1681901"/>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264229" y="4232825"/>
            <a:ext cx="692331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解説文章</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250160" y="5461726"/>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521148" y="5335429"/>
            <a:ext cx="191916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終了し結果画面へ行くボタン</a:t>
            </a:r>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972</Words>
  <Application>Microsoft Office PowerPoint</Application>
  <PresentationFormat>ワイド画面</PresentationFormat>
  <Paragraphs>181</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海 田中</cp:lastModifiedBy>
  <cp:revision>25</cp:revision>
  <dcterms:created xsi:type="dcterms:W3CDTF">2023-09-04T16:18:38Z</dcterms:created>
  <dcterms:modified xsi:type="dcterms:W3CDTF">2023-09-05T09:19:09Z</dcterms:modified>
</cp:coreProperties>
</file>