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 id="270" r:id="rId15"/>
    <p:sldId id="272" r:id="rId16"/>
    <p:sldId id="271"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0" d="100"/>
          <a:sy n="80"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2023/9/8</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2023/9/8</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650339" y="2002569"/>
            <a:ext cx="344566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正解数</a:t>
            </a:r>
            <a:endParaRPr lang="en-US" altLang="ja-JP" sz="3200" dirty="0"/>
          </a:p>
          <a:p>
            <a:r>
              <a:rPr lang="ja-JP" altLang="en-US" sz="3200" dirty="0"/>
              <a:t>制限時間</a:t>
            </a:r>
            <a:endParaRPr lang="en-US" altLang="ja-JP" sz="3200" dirty="0"/>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4804012" y="4723345"/>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2244849" y="49297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6" name="テキスト ボックス 5">
            <a:extLst>
              <a:ext uri="{FF2B5EF4-FFF2-40B4-BE49-F238E27FC236}">
                <a16:creationId xmlns:a16="http://schemas.microsoft.com/office/drawing/2014/main" id="{08335B5D-A08B-37A9-5736-7FDC20F527A0}"/>
              </a:ext>
            </a:extLst>
          </p:cNvPr>
          <p:cNvSpPr txBox="1"/>
          <p:nvPr/>
        </p:nvSpPr>
        <p:spPr>
          <a:xfrm>
            <a:off x="7031070" y="4712290"/>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タイトル画面に行くボタン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B82B96-5316-0995-B946-BFDEB437F778}"/>
              </a:ext>
            </a:extLst>
          </p:cNvPr>
          <p:cNvSpPr txBox="1"/>
          <p:nvPr/>
        </p:nvSpPr>
        <p:spPr>
          <a:xfrm>
            <a:off x="1066798" y="1517666"/>
            <a:ext cx="9725527"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再配布禁止な音楽素材がプログラム起動時にあるかどうかを判定して、ない場合は音楽をなくす機能</a:t>
            </a:r>
            <a:endParaRPr lang="en-US" altLang="ja-JP" sz="2800" dirty="0"/>
          </a:p>
          <a:p>
            <a:pPr marL="457200" indent="-457200">
              <a:buFont typeface="Arial" panose="020B0604020202020204" pitchFamily="34" charset="0"/>
              <a:buChar char="•"/>
            </a:pPr>
            <a:r>
              <a:rPr lang="ja-JP" altLang="en-US" sz="2800" dirty="0"/>
              <a:t>クイズを解くときの音楽の設定（</a:t>
            </a:r>
            <a:r>
              <a:rPr lang="en-US" altLang="ja-JP" sz="2800" dirty="0"/>
              <a:t>sound</a:t>
            </a:r>
            <a:r>
              <a:rPr lang="ja-JP" altLang="en-US" sz="2800" dirty="0"/>
              <a:t>フォルダに事前に入れておけば選択できるようにする）</a:t>
            </a:r>
            <a:endParaRPr lang="en-US" altLang="ja-JP" sz="2800" dirty="0"/>
          </a:p>
          <a:p>
            <a:pPr marL="457200" indent="-457200">
              <a:buFont typeface="Arial" panose="020B0604020202020204" pitchFamily="34" charset="0"/>
              <a:buChar char="•"/>
            </a:pPr>
            <a:r>
              <a:rPr lang="ja-JP" altLang="en-US" sz="2800" dirty="0"/>
              <a:t>問題文や解説文の大きさに合わせて表の縦幅や横幅を調節できる機能</a:t>
            </a:r>
            <a:endParaRPr lang="en-US" altLang="ja-JP" sz="2800" dirty="0"/>
          </a:p>
          <a:p>
            <a:pPr marL="457200" indent="-457200">
              <a:buFont typeface="Arial" panose="020B0604020202020204" pitchFamily="34" charset="0"/>
              <a:buChar char="•"/>
            </a:pPr>
            <a:r>
              <a:rPr lang="ja-JP" altLang="en-US" sz="2800" dirty="0"/>
              <a:t>背景画像の追加</a:t>
            </a:r>
            <a:endParaRPr lang="en-US" altLang="ja-JP" sz="2800" dirty="0"/>
          </a:p>
          <a:p>
            <a:pPr marL="457200" indent="-457200">
              <a:buFont typeface="Arial" panose="020B0604020202020204" pitchFamily="34" charset="0"/>
              <a:buChar char="•"/>
            </a:pPr>
            <a:r>
              <a:rPr lang="en-US" altLang="ja-JP" sz="2800" dirty="0"/>
              <a:t>Python </a:t>
            </a:r>
            <a:r>
              <a:rPr lang="ja-JP" altLang="en-US" sz="2800" dirty="0"/>
              <a:t>の文章の差分を計算するモジュールを用いて、間違い部分だけを赤字で</a:t>
            </a:r>
            <a:r>
              <a:rPr lang="ja-JP" altLang="en-US" sz="2800"/>
              <a:t>出力する</a:t>
            </a:r>
            <a:endParaRPr lang="en-US" altLang="ja-JP" sz="2800" dirty="0"/>
          </a:p>
          <a:p>
            <a:pPr marL="457200" indent="-457200">
              <a:buFont typeface="Arial" panose="020B0604020202020204" pitchFamily="34" charset="0"/>
              <a:buChar char="•"/>
            </a:pPr>
            <a:r>
              <a:rPr lang="ja-JP" altLang="en-US" sz="2800" dirty="0"/>
              <a:t>画面のサイズが動かないように固定する</a:t>
            </a:r>
            <a:endParaRPr lang="en-US" altLang="ja-JP" sz="2800" dirty="0"/>
          </a:p>
          <a:p>
            <a:pPr marL="457200" indent="-457200">
              <a:buFont typeface="Arial" panose="020B0604020202020204" pitchFamily="34" charset="0"/>
              <a:buChar char="•"/>
            </a:pPr>
            <a:endParaRPr lang="en-US" altLang="ja-JP" sz="2800" dirty="0"/>
          </a:p>
        </p:txBody>
      </p:sp>
      <p:sp>
        <p:nvSpPr>
          <p:cNvPr id="3" name="テキスト ボックス 2">
            <a:extLst>
              <a:ext uri="{FF2B5EF4-FFF2-40B4-BE49-F238E27FC236}">
                <a16:creationId xmlns:a16="http://schemas.microsoft.com/office/drawing/2014/main" id="{419620DA-EE65-F488-8D27-C3D68A7FC8E9}"/>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欲しい追加機能</a:t>
            </a:r>
            <a:endParaRPr kumimoji="1" lang="en-US" altLang="ja-JP" sz="3600" b="1" dirty="0"/>
          </a:p>
        </p:txBody>
      </p:sp>
    </p:spTree>
    <p:extLst>
      <p:ext uri="{BB962C8B-B14F-4D97-AF65-F5344CB8AC3E}">
        <p14:creationId xmlns:p14="http://schemas.microsoft.com/office/powerpoint/2010/main" val="428617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欲しいクイズ（静的）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Hallo world </a:t>
            </a:r>
            <a:r>
              <a:rPr kumimoji="1" lang="ja-JP" altLang="en-US" sz="2800" dirty="0"/>
              <a:t>のサンプルコードを見せて、プログラミング言語を当てるクイズ</a:t>
            </a:r>
            <a:endParaRPr kumimoji="1" lang="en-US" altLang="ja-JP" sz="2800" dirty="0"/>
          </a:p>
          <a:p>
            <a:pPr marL="457200" indent="-457200">
              <a:buFont typeface="Arial" panose="020B0604020202020204" pitchFamily="34" charset="0"/>
              <a:buChar char="•"/>
            </a:pPr>
            <a:r>
              <a:rPr lang="ja-JP" altLang="en-US" sz="2800" dirty="0"/>
              <a:t>世界の首都</a:t>
            </a:r>
            <a:endParaRPr lang="en-US" altLang="ja-JP" sz="2800" dirty="0"/>
          </a:p>
        </p:txBody>
      </p:sp>
    </p:spTree>
    <p:extLst>
      <p:ext uri="{BB962C8B-B14F-4D97-AF65-F5344CB8AC3E}">
        <p14:creationId xmlns:p14="http://schemas.microsoft.com/office/powerpoint/2010/main" val="19362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570873-832A-7AA0-07EA-7B2F02CDE8BD}"/>
              </a:ext>
            </a:extLst>
          </p:cNvPr>
          <p:cNvSpPr txBox="1"/>
          <p:nvPr/>
        </p:nvSpPr>
        <p:spPr>
          <a:xfrm>
            <a:off x="1066799" y="659413"/>
            <a:ext cx="5606716" cy="646331"/>
          </a:xfrm>
          <a:prstGeom prst="rect">
            <a:avLst/>
          </a:prstGeom>
          <a:noFill/>
        </p:spPr>
        <p:txBody>
          <a:bodyPr wrap="square" rtlCol="0">
            <a:spAutoFit/>
          </a:bodyPr>
          <a:lstStyle/>
          <a:p>
            <a:r>
              <a:rPr kumimoji="1" lang="ja-JP" altLang="en-US" sz="3600" b="1" dirty="0"/>
              <a:t>欲しいクイズ（動的）</a:t>
            </a:r>
            <a:endParaRPr kumimoji="1" lang="en-US" altLang="ja-JP" sz="3600" b="1" dirty="0"/>
          </a:p>
        </p:txBody>
      </p:sp>
      <p:sp>
        <p:nvSpPr>
          <p:cNvPr id="3" name="テキスト ボックス 2">
            <a:extLst>
              <a:ext uri="{FF2B5EF4-FFF2-40B4-BE49-F238E27FC236}">
                <a16:creationId xmlns:a16="http://schemas.microsoft.com/office/drawing/2014/main" id="{11D084A0-FE85-A088-F6B2-3FC118518D1A}"/>
              </a:ext>
            </a:extLst>
          </p:cNvPr>
          <p:cNvSpPr txBox="1"/>
          <p:nvPr/>
        </p:nvSpPr>
        <p:spPr>
          <a:xfrm>
            <a:off x="1066798" y="1517666"/>
            <a:ext cx="9725527" cy="1384995"/>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Python </a:t>
            </a:r>
            <a:r>
              <a:rPr lang="ja-JP" altLang="en-US" sz="2800" dirty="0"/>
              <a:t>のキーワードやモジュール名の英単語タイピング</a:t>
            </a:r>
            <a:endParaRPr lang="en-US" altLang="ja-JP" sz="2800" dirty="0"/>
          </a:p>
          <a:p>
            <a:pPr marL="457200" indent="-457200">
              <a:buFont typeface="Arial" panose="020B0604020202020204" pitchFamily="34" charset="0"/>
              <a:buChar char="•"/>
            </a:pPr>
            <a:r>
              <a:rPr lang="en-US" altLang="ja-JP" sz="2800" dirty="0"/>
              <a:t>3</a:t>
            </a:r>
            <a:r>
              <a:rPr lang="ja-JP" altLang="en-US" sz="2800" dirty="0"/>
              <a:t>桁程度の足し算や引き算、掛け算や割り算</a:t>
            </a:r>
            <a:endParaRPr lang="en-US" altLang="ja-JP" sz="2800" dirty="0"/>
          </a:p>
          <a:p>
            <a:pPr marL="457200" indent="-457200">
              <a:buFont typeface="Arial" panose="020B0604020202020204" pitchFamily="34" charset="0"/>
              <a:buChar char="•"/>
            </a:pPr>
            <a:endParaRPr lang="en-US" altLang="ja-JP" sz="2800" dirty="0"/>
          </a:p>
        </p:txBody>
      </p:sp>
    </p:spTree>
    <p:extLst>
      <p:ext uri="{BB962C8B-B14F-4D97-AF65-F5344CB8AC3E}">
        <p14:creationId xmlns:p14="http://schemas.microsoft.com/office/powerpoint/2010/main" val="9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46D5EE6-9779-8D1B-E58D-1D251899DA97}"/>
              </a:ext>
            </a:extLst>
          </p:cNvPr>
          <p:cNvSpPr txBox="1"/>
          <p:nvPr/>
        </p:nvSpPr>
        <p:spPr>
          <a:xfrm>
            <a:off x="585536" y="442845"/>
            <a:ext cx="5606716" cy="646331"/>
          </a:xfrm>
          <a:prstGeom prst="rect">
            <a:avLst/>
          </a:prstGeom>
          <a:noFill/>
        </p:spPr>
        <p:txBody>
          <a:bodyPr wrap="square" rtlCol="0">
            <a:spAutoFit/>
          </a:bodyPr>
          <a:lstStyle/>
          <a:p>
            <a:r>
              <a:rPr lang="ja-JP" altLang="en-US" sz="3600" b="1" dirty="0"/>
              <a:t>メモ</a:t>
            </a:r>
            <a:endParaRPr kumimoji="1" lang="en-US" altLang="ja-JP" sz="3600" b="1" dirty="0"/>
          </a:p>
        </p:txBody>
      </p:sp>
      <p:sp>
        <p:nvSpPr>
          <p:cNvPr id="3" name="テキスト ボックス 2">
            <a:extLst>
              <a:ext uri="{FF2B5EF4-FFF2-40B4-BE49-F238E27FC236}">
                <a16:creationId xmlns:a16="http://schemas.microsoft.com/office/drawing/2014/main" id="{46EA2493-3C67-1A7D-2AA3-1D5270D3FC29}"/>
              </a:ext>
            </a:extLst>
          </p:cNvPr>
          <p:cNvSpPr txBox="1"/>
          <p:nvPr/>
        </p:nvSpPr>
        <p:spPr>
          <a:xfrm>
            <a:off x="1233236" y="1089176"/>
            <a:ext cx="9725527" cy="5693866"/>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テーブル、スクロールバー、詳細ボタン、詳細ボタンを押したら、表の下に詳細として表示されるラベル）をまとめたフレームを用意する。こうすると、タイトルからのログ画面、クイズのログ画面、クイズデータの選択画面に使える</a:t>
            </a:r>
            <a:endParaRPr lang="en-US" altLang="ja-JP" sz="2800" dirty="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a:t>現状クイズデータは起動時にデータベースを全て読み込んで作成している．起動中にデータを追加しても反映されない。クイズのデータフォルダから各クイズの </a:t>
            </a:r>
            <a:r>
              <a:rPr lang="en-US" altLang="ja-JP" sz="2800" dirty="0"/>
              <a:t>overview </a:t>
            </a:r>
            <a:r>
              <a:rPr lang="ja-JP" altLang="en-US" sz="2800" dirty="0"/>
              <a:t>だけを取得してクイズデータの選択画面に表示し、クイズデータは問題に選ばれたと時に動的に取得する方が良いか？毎回読み込み直す </a:t>
            </a:r>
            <a:r>
              <a:rPr lang="en-US" altLang="ja-JP" sz="2800" dirty="0"/>
              <a:t>or </a:t>
            </a:r>
            <a:r>
              <a:rPr lang="ja-JP" altLang="en-US" sz="2800" dirty="0"/>
              <a:t>最初にそのクイズを使うときに読み込みゲーム終了時まで保持しておく</a:t>
            </a:r>
            <a:endParaRPr lang="en-US" altLang="ja-JP" sz="2800" dirty="0"/>
          </a:p>
        </p:txBody>
      </p:sp>
    </p:spTree>
    <p:extLst>
      <p:ext uri="{BB962C8B-B14F-4D97-AF65-F5344CB8AC3E}">
        <p14:creationId xmlns:p14="http://schemas.microsoft.com/office/powerpoint/2010/main" val="13666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740107" y="1811495"/>
            <a:ext cx="173306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正答率（正解数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969301" y="215828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1811012" y="4646828"/>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正答：</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2138614" y="2443645"/>
            <a:ext cx="5728347"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190525" y="5862929"/>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745295" y="2322192"/>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874061" y="2957914"/>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486471" y="3381552"/>
            <a:ext cx="191916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終了し結果画面へ行くボタン</a:t>
            </a:r>
          </a:p>
        </p:txBody>
      </p:sp>
      <p:sp>
        <p:nvSpPr>
          <p:cNvPr id="11" name="テキスト ボックス 10">
            <a:extLst>
              <a:ext uri="{FF2B5EF4-FFF2-40B4-BE49-F238E27FC236}">
                <a16:creationId xmlns:a16="http://schemas.microsoft.com/office/drawing/2014/main" id="{5B2B84AB-B25A-8858-2783-AC6783189EDE}"/>
              </a:ext>
            </a:extLst>
          </p:cNvPr>
          <p:cNvSpPr txBox="1"/>
          <p:nvPr/>
        </p:nvSpPr>
        <p:spPr>
          <a:xfrm>
            <a:off x="1893941" y="5198351"/>
            <a:ext cx="111266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解説：</a:t>
            </a:r>
          </a:p>
        </p:txBody>
      </p:sp>
      <p:sp>
        <p:nvSpPr>
          <p:cNvPr id="12" name="テキスト ボックス 11">
            <a:extLst>
              <a:ext uri="{FF2B5EF4-FFF2-40B4-BE49-F238E27FC236}">
                <a16:creationId xmlns:a16="http://schemas.microsoft.com/office/drawing/2014/main" id="{AE829EAD-A8E1-7920-596F-F14DC084610D}"/>
              </a:ext>
            </a:extLst>
          </p:cNvPr>
          <p:cNvSpPr txBox="1"/>
          <p:nvPr/>
        </p:nvSpPr>
        <p:spPr>
          <a:xfrm>
            <a:off x="3224463" y="4048152"/>
            <a:ext cx="478856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3" name="テキスト ボックス 12">
            <a:extLst>
              <a:ext uri="{FF2B5EF4-FFF2-40B4-BE49-F238E27FC236}">
                <a16:creationId xmlns:a16="http://schemas.microsoft.com/office/drawing/2014/main" id="{495265EB-8313-7FF2-1244-47A75FBD268C}"/>
              </a:ext>
            </a:extLst>
          </p:cNvPr>
          <p:cNvSpPr txBox="1"/>
          <p:nvPr/>
        </p:nvSpPr>
        <p:spPr>
          <a:xfrm>
            <a:off x="2138614" y="3368480"/>
            <a:ext cx="5689044"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プレイヤーの入力：</a:t>
            </a:r>
          </a:p>
        </p:txBody>
      </p:sp>
      <p:sp>
        <p:nvSpPr>
          <p:cNvPr id="14" name="テキスト ボックス 13">
            <a:extLst>
              <a:ext uri="{FF2B5EF4-FFF2-40B4-BE49-F238E27FC236}">
                <a16:creationId xmlns:a16="http://schemas.microsoft.com/office/drawing/2014/main" id="{255D3BF6-901D-DF3C-330F-233CA9757EF0}"/>
              </a:ext>
            </a:extLst>
          </p:cNvPr>
          <p:cNvSpPr txBox="1"/>
          <p:nvPr/>
        </p:nvSpPr>
        <p:spPr>
          <a:xfrm>
            <a:off x="1823044" y="4055804"/>
            <a:ext cx="111266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問題：</a:t>
            </a:r>
          </a:p>
        </p:txBody>
      </p:sp>
      <p:sp>
        <p:nvSpPr>
          <p:cNvPr id="15" name="テキスト ボックス 14">
            <a:extLst>
              <a:ext uri="{FF2B5EF4-FFF2-40B4-BE49-F238E27FC236}">
                <a16:creationId xmlns:a16="http://schemas.microsoft.com/office/drawing/2014/main" id="{F8DAF7DC-B762-9020-B16F-7447BA287B75}"/>
              </a:ext>
            </a:extLst>
          </p:cNvPr>
          <p:cNvSpPr txBox="1"/>
          <p:nvPr/>
        </p:nvSpPr>
        <p:spPr>
          <a:xfrm>
            <a:off x="3185017" y="4599675"/>
            <a:ext cx="482801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
        <p:nvSpPr>
          <p:cNvPr id="16" name="テキスト ボックス 15">
            <a:extLst>
              <a:ext uri="{FF2B5EF4-FFF2-40B4-BE49-F238E27FC236}">
                <a16:creationId xmlns:a16="http://schemas.microsoft.com/office/drawing/2014/main" id="{C70F0AB2-1201-B01A-7BB2-81B5F9D3F998}"/>
              </a:ext>
            </a:extLst>
          </p:cNvPr>
          <p:cNvSpPr txBox="1"/>
          <p:nvPr/>
        </p:nvSpPr>
        <p:spPr>
          <a:xfrm>
            <a:off x="3304276" y="5221909"/>
            <a:ext cx="470875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ja-JP" altLang="en-US" sz="2400" dirty="0"/>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1259</Words>
  <Application>Microsoft Office PowerPoint</Application>
  <PresentationFormat>ワイド画面</PresentationFormat>
  <Paragraphs>203</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海 田中</cp:lastModifiedBy>
  <cp:revision>43</cp:revision>
  <dcterms:created xsi:type="dcterms:W3CDTF">2023-09-04T16:18:38Z</dcterms:created>
  <dcterms:modified xsi:type="dcterms:W3CDTF">2023-09-07T15:23:41Z</dcterms:modified>
</cp:coreProperties>
</file>