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264229" y="4232825"/>
            <a:ext cx="692331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解説文章</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250160" y="5461726"/>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25175"/>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521148" y="5335429"/>
            <a:ext cx="191916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終了し結果画面へ行くボタン</a:t>
            </a:r>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968</Words>
  <Application>Microsoft Office PowerPoint</Application>
  <PresentationFormat>ワイド画面</PresentationFormat>
  <Paragraphs>181</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28</cp:revision>
  <dcterms:created xsi:type="dcterms:W3CDTF">2023-09-04T16:18:38Z</dcterms:created>
  <dcterms:modified xsi:type="dcterms:W3CDTF">2023-09-06T05:08:33Z</dcterms:modified>
</cp:coreProperties>
</file>