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 id="275" r:id="rId15"/>
    <p:sldId id="274" r:id="rId16"/>
    <p:sldId id="270" r:id="rId17"/>
    <p:sldId id="272" r:id="rId18"/>
    <p:sldId id="271" r:id="rId19"/>
    <p:sldId id="27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p:cViewPr varScale="1">
        <p:scale>
          <a:sx n="81" d="100"/>
          <a:sy n="81" d="100"/>
        </p:scale>
        <p:origin x="9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2023/9/13</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2023/9/13</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923330"/>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endParaRPr lang="en-US" altLang="ja-JP" dirty="0"/>
          </a:p>
          <a:p>
            <a:r>
              <a:rPr kumimoji="1" lang="ja-JP" altLang="en-US" dirty="0"/>
              <a:t>音性設定 </a:t>
            </a:r>
            <a:r>
              <a:rPr kumimoji="1" lang="en-US" altLang="ja-JP" dirty="0"/>
              <a:t>-&gt; </a:t>
            </a:r>
            <a:r>
              <a:rPr kumimoji="1" lang="ja-JP" altLang="en-US" dirty="0"/>
              <a:t>音声設定画面</a:t>
            </a:r>
            <a:endParaRPr kumimoji="1" lang="en-US" altLang="ja-JP" dirty="0"/>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
        <p:nvSpPr>
          <p:cNvPr id="5" name="テキスト ボックス 4">
            <a:extLst>
              <a:ext uri="{FF2B5EF4-FFF2-40B4-BE49-F238E27FC236}">
                <a16:creationId xmlns:a16="http://schemas.microsoft.com/office/drawing/2014/main" id="{16AE651C-A001-C8C7-A5DA-E774E63B6088}"/>
              </a:ext>
            </a:extLst>
          </p:cNvPr>
          <p:cNvSpPr txBox="1"/>
          <p:nvPr/>
        </p:nvSpPr>
        <p:spPr>
          <a:xfrm>
            <a:off x="1290579" y="3429000"/>
            <a:ext cx="138663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音声設定</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650339" y="2002569"/>
            <a:ext cx="3445661"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正解数</a:t>
            </a:r>
            <a:endParaRPr lang="en-US" altLang="ja-JP" sz="3200" dirty="0"/>
          </a:p>
          <a:p>
            <a:r>
              <a:rPr lang="ja-JP" altLang="en-US" sz="3200" dirty="0"/>
              <a:t>制限時間</a:t>
            </a:r>
            <a:endParaRPr lang="en-US" altLang="ja-JP" sz="3200"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
        <p:nvSpPr>
          <p:cNvPr id="9" name="テキスト ボックス 8">
            <a:extLst>
              <a:ext uri="{FF2B5EF4-FFF2-40B4-BE49-F238E27FC236}">
                <a16:creationId xmlns:a16="http://schemas.microsoft.com/office/drawing/2014/main" id="{91E4093C-4C97-92EB-2B14-20572DC4A165}"/>
              </a:ext>
            </a:extLst>
          </p:cNvPr>
          <p:cNvSpPr txBox="1"/>
          <p:nvPr/>
        </p:nvSpPr>
        <p:spPr>
          <a:xfrm>
            <a:off x="1374020" y="3775576"/>
            <a:ext cx="915572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この問題のログの表</a:t>
            </a:r>
            <a:r>
              <a:rPr lang="ja-JP" altLang="en-US" sz="3200" b="1" dirty="0"/>
              <a:t>（問題ログ一覧画面を参照）</a:t>
            </a:r>
            <a:endParaRPr kumimoji="1" lang="ja-JP" altLang="en-US" sz="3200" b="1" dirty="0"/>
          </a:p>
        </p:txBody>
      </p:sp>
      <p:sp>
        <p:nvSpPr>
          <p:cNvPr id="10" name="テキスト ボックス 9">
            <a:extLst>
              <a:ext uri="{FF2B5EF4-FFF2-40B4-BE49-F238E27FC236}">
                <a16:creationId xmlns:a16="http://schemas.microsoft.com/office/drawing/2014/main" id="{401C8CAE-931E-BAD8-4492-6A2E08FE6CD1}"/>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11" name="テキスト ボックス 10">
            <a:extLst>
              <a:ext uri="{FF2B5EF4-FFF2-40B4-BE49-F238E27FC236}">
                <a16:creationId xmlns:a16="http://schemas.microsoft.com/office/drawing/2014/main" id="{A2DDF1CD-D149-9F3B-56E7-B9605605FE12}"/>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12" name="テキスト ボックス 11">
            <a:extLst>
              <a:ext uri="{FF2B5EF4-FFF2-40B4-BE49-F238E27FC236}">
                <a16:creationId xmlns:a16="http://schemas.microsoft.com/office/drawing/2014/main" id="{FDEF7D89-E595-5E79-123A-4869BC9C63AE}"/>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572699" y="1651265"/>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374020" y="3775576"/>
            <a:ext cx="915572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この問題のログの表</a:t>
            </a:r>
            <a:r>
              <a:rPr lang="ja-JP" altLang="en-US" sz="3200" b="1" dirty="0"/>
              <a:t>（問題ログ一覧画面を参照）</a:t>
            </a:r>
            <a:endParaRPr kumimoji="1" lang="ja-JP" altLang="en-US" sz="3200" b="1"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7683815" y="1666653"/>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
        <p:nvSpPr>
          <p:cNvPr id="6" name="テキスト ボックス 5">
            <a:extLst>
              <a:ext uri="{FF2B5EF4-FFF2-40B4-BE49-F238E27FC236}">
                <a16:creationId xmlns:a16="http://schemas.microsoft.com/office/drawing/2014/main" id="{4F2D6191-76FF-A379-C3F8-5C07C52D8419}"/>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10" name="テキスト ボックス 9">
            <a:extLst>
              <a:ext uri="{FF2B5EF4-FFF2-40B4-BE49-F238E27FC236}">
                <a16:creationId xmlns:a16="http://schemas.microsoft.com/office/drawing/2014/main" id="{B65F5BE0-279A-5496-DB5B-D46D185CEF93}"/>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11" name="テキスト ボックス 10">
            <a:extLst>
              <a:ext uri="{FF2B5EF4-FFF2-40B4-BE49-F238E27FC236}">
                <a16:creationId xmlns:a16="http://schemas.microsoft.com/office/drawing/2014/main" id="{167888B1-22F9-5854-D12F-AF41124BEBC7}"/>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6" name="テキスト ボックス 5">
            <a:extLst>
              <a:ext uri="{FF2B5EF4-FFF2-40B4-BE49-F238E27FC236}">
                <a16:creationId xmlns:a16="http://schemas.microsoft.com/office/drawing/2014/main" id="{08335B5D-A08B-37A9-5736-7FDC20F527A0}"/>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はリタイアや時間切れなどで値がない場合</a:t>
            </a:r>
            <a:endParaRPr kumimoji="1" lang="ja-JP" altLang="en-US" dirty="0"/>
          </a:p>
        </p:txBody>
      </p:sp>
      <p:sp>
        <p:nvSpPr>
          <p:cNvPr id="4" name="テキスト ボックス 3">
            <a:extLst>
              <a:ext uri="{FF2B5EF4-FFF2-40B4-BE49-F238E27FC236}">
                <a16:creationId xmlns:a16="http://schemas.microsoft.com/office/drawing/2014/main" id="{E76F5568-E011-8F7D-57F5-37960BB7B128}"/>
              </a:ext>
            </a:extLst>
          </p:cNvPr>
          <p:cNvSpPr txBox="1"/>
          <p:nvPr/>
        </p:nvSpPr>
        <p:spPr>
          <a:xfrm>
            <a:off x="10416613" y="2505670"/>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詳細表示のトグルボタン</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D73C05-0569-C3C1-290B-35C2EADEDFAA}"/>
              </a:ext>
            </a:extLst>
          </p:cNvPr>
          <p:cNvSpPr txBox="1"/>
          <p:nvPr/>
        </p:nvSpPr>
        <p:spPr>
          <a:xfrm>
            <a:off x="985173" y="426448"/>
            <a:ext cx="7043056" cy="707886"/>
          </a:xfrm>
          <a:prstGeom prst="rect">
            <a:avLst/>
          </a:prstGeom>
          <a:noFill/>
        </p:spPr>
        <p:txBody>
          <a:bodyPr wrap="square" rtlCol="0">
            <a:spAutoFit/>
          </a:bodyPr>
          <a:lstStyle/>
          <a:p>
            <a:r>
              <a:rPr lang="ja-JP" altLang="en-US" sz="4000" b="1" dirty="0"/>
              <a:t>音声設定</a:t>
            </a:r>
            <a:r>
              <a:rPr kumimoji="1" lang="ja-JP" altLang="en-US" sz="4000" b="1" dirty="0"/>
              <a:t>画面</a:t>
            </a:r>
          </a:p>
        </p:txBody>
      </p:sp>
      <p:sp>
        <p:nvSpPr>
          <p:cNvPr id="3" name="正方形/長方形 2">
            <a:extLst>
              <a:ext uri="{FF2B5EF4-FFF2-40B4-BE49-F238E27FC236}">
                <a16:creationId xmlns:a16="http://schemas.microsoft.com/office/drawing/2014/main" id="{4DDFE798-54E2-C7DD-1E81-0EE9DE9E86B0}"/>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B5B19E4-060F-A4F8-103E-2715C599B475}"/>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spTree>
    <p:extLst>
      <p:ext uri="{BB962C8B-B14F-4D97-AF65-F5344CB8AC3E}">
        <p14:creationId xmlns:p14="http://schemas.microsoft.com/office/powerpoint/2010/main" val="364822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9AF3BCB-5E0D-8E5B-DE79-35909C8C0308}"/>
              </a:ext>
            </a:extLst>
          </p:cNvPr>
          <p:cNvSpPr/>
          <p:nvPr/>
        </p:nvSpPr>
        <p:spPr>
          <a:xfrm>
            <a:off x="4920791" y="593887"/>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タイトル画面</a:t>
            </a:r>
          </a:p>
        </p:txBody>
      </p:sp>
      <p:sp>
        <p:nvSpPr>
          <p:cNvPr id="3" name="楕円 2">
            <a:extLst>
              <a:ext uri="{FF2B5EF4-FFF2-40B4-BE49-F238E27FC236}">
                <a16:creationId xmlns:a16="http://schemas.microsoft.com/office/drawing/2014/main" id="{8EF062F2-90EE-6847-E171-CEF93D24BF97}"/>
              </a:ext>
            </a:extLst>
          </p:cNvPr>
          <p:cNvSpPr/>
          <p:nvPr/>
        </p:nvSpPr>
        <p:spPr>
          <a:xfrm>
            <a:off x="8077881" y="453402"/>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ログ</a:t>
            </a:r>
            <a:r>
              <a:rPr kumimoji="1" lang="ja-JP" altLang="en-US" dirty="0"/>
              <a:t>画面</a:t>
            </a:r>
          </a:p>
        </p:txBody>
      </p:sp>
      <p:sp>
        <p:nvSpPr>
          <p:cNvPr id="4" name="楕円 3">
            <a:extLst>
              <a:ext uri="{FF2B5EF4-FFF2-40B4-BE49-F238E27FC236}">
                <a16:creationId xmlns:a16="http://schemas.microsoft.com/office/drawing/2014/main" id="{12A27FF8-FA3A-1306-2566-AA803F9AE303}"/>
              </a:ext>
            </a:extLst>
          </p:cNvPr>
          <p:cNvSpPr/>
          <p:nvPr/>
        </p:nvSpPr>
        <p:spPr>
          <a:xfrm>
            <a:off x="1638693" y="593887"/>
            <a:ext cx="1934066"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(Windows </a:t>
            </a:r>
            <a:r>
              <a:rPr lang="ja-JP" altLang="en-US" dirty="0"/>
              <a:t>のみ</a:t>
            </a:r>
            <a:r>
              <a:rPr lang="en-US" altLang="ja-JP" dirty="0"/>
              <a:t>)</a:t>
            </a:r>
            <a:r>
              <a:rPr lang="ja-JP" altLang="en-US" dirty="0"/>
              <a:t>音声設定</a:t>
            </a:r>
            <a:r>
              <a:rPr kumimoji="1" lang="ja-JP" altLang="en-US" dirty="0"/>
              <a:t>画面</a:t>
            </a:r>
          </a:p>
        </p:txBody>
      </p:sp>
      <p:sp>
        <p:nvSpPr>
          <p:cNvPr id="5" name="楕円 4">
            <a:extLst>
              <a:ext uri="{FF2B5EF4-FFF2-40B4-BE49-F238E27FC236}">
                <a16:creationId xmlns:a16="http://schemas.microsoft.com/office/drawing/2014/main" id="{B7241839-DFA3-6712-54BC-3EF846853E09}"/>
              </a:ext>
            </a:extLst>
          </p:cNvPr>
          <p:cNvSpPr/>
          <p:nvPr/>
        </p:nvSpPr>
        <p:spPr>
          <a:xfrm>
            <a:off x="1011810" y="3905748"/>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問題選択</a:t>
            </a:r>
            <a:r>
              <a:rPr kumimoji="1" lang="ja-JP" altLang="en-US" dirty="0"/>
              <a:t>画面</a:t>
            </a:r>
          </a:p>
        </p:txBody>
      </p:sp>
      <p:sp>
        <p:nvSpPr>
          <p:cNvPr id="6" name="楕円 5">
            <a:extLst>
              <a:ext uri="{FF2B5EF4-FFF2-40B4-BE49-F238E27FC236}">
                <a16:creationId xmlns:a16="http://schemas.microsoft.com/office/drawing/2014/main" id="{ECF0B877-C8BC-EB03-59A1-6EBB91370F37}"/>
              </a:ext>
            </a:extLst>
          </p:cNvPr>
          <p:cNvSpPr/>
          <p:nvPr/>
        </p:nvSpPr>
        <p:spPr>
          <a:xfrm>
            <a:off x="8898013" y="3923901"/>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結果画面</a:t>
            </a:r>
          </a:p>
        </p:txBody>
      </p:sp>
      <p:sp>
        <p:nvSpPr>
          <p:cNvPr id="7" name="楕円 6">
            <a:extLst>
              <a:ext uri="{FF2B5EF4-FFF2-40B4-BE49-F238E27FC236}">
                <a16:creationId xmlns:a16="http://schemas.microsoft.com/office/drawing/2014/main" id="{BBA5039E-DFFC-2C22-303B-23F4E2CAF39B}"/>
              </a:ext>
            </a:extLst>
          </p:cNvPr>
          <p:cNvSpPr/>
          <p:nvPr/>
        </p:nvSpPr>
        <p:spPr>
          <a:xfrm>
            <a:off x="6372519" y="3923901"/>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正解確認</a:t>
            </a:r>
            <a:r>
              <a:rPr kumimoji="1" lang="ja-JP" altLang="en-US" dirty="0"/>
              <a:t>画面</a:t>
            </a:r>
          </a:p>
        </p:txBody>
      </p:sp>
      <p:sp>
        <p:nvSpPr>
          <p:cNvPr id="8" name="楕円 7">
            <a:extLst>
              <a:ext uri="{FF2B5EF4-FFF2-40B4-BE49-F238E27FC236}">
                <a16:creationId xmlns:a16="http://schemas.microsoft.com/office/drawing/2014/main" id="{B552B3A3-A8FA-26C6-2C6A-8698363D668D}"/>
              </a:ext>
            </a:extLst>
          </p:cNvPr>
          <p:cNvSpPr/>
          <p:nvPr/>
        </p:nvSpPr>
        <p:spPr>
          <a:xfrm>
            <a:off x="3566474" y="3923901"/>
            <a:ext cx="1505147"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クイズ</a:t>
            </a:r>
            <a:r>
              <a:rPr kumimoji="1" lang="ja-JP" altLang="en-US" dirty="0"/>
              <a:t>画面</a:t>
            </a:r>
          </a:p>
        </p:txBody>
      </p:sp>
      <p:cxnSp>
        <p:nvCxnSpPr>
          <p:cNvPr id="20" name="コネクタ: 曲線 19">
            <a:extLst>
              <a:ext uri="{FF2B5EF4-FFF2-40B4-BE49-F238E27FC236}">
                <a16:creationId xmlns:a16="http://schemas.microsoft.com/office/drawing/2014/main" id="{11A0BF3F-A699-C20A-8B8A-C21DE6788FE9}"/>
              </a:ext>
            </a:extLst>
          </p:cNvPr>
          <p:cNvCxnSpPr>
            <a:cxnSpLocks/>
            <a:stCxn id="4" idx="5"/>
            <a:endCxn id="2" idx="3"/>
          </p:cNvCxnSpPr>
          <p:nvPr/>
        </p:nvCxnSpPr>
        <p:spPr>
          <a:xfrm rot="16200000" flipH="1">
            <a:off x="4225262" y="535191"/>
            <a:ext cx="12700" cy="1871480"/>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コネクタ: 曲線 21">
            <a:extLst>
              <a:ext uri="{FF2B5EF4-FFF2-40B4-BE49-F238E27FC236}">
                <a16:creationId xmlns:a16="http://schemas.microsoft.com/office/drawing/2014/main" id="{7E114CF6-5A08-FC35-62B8-9187CE8491C0}"/>
              </a:ext>
            </a:extLst>
          </p:cNvPr>
          <p:cNvCxnSpPr>
            <a:cxnSpLocks/>
            <a:stCxn id="2" idx="1"/>
            <a:endCxn id="4" idx="7"/>
          </p:cNvCxnSpPr>
          <p:nvPr/>
        </p:nvCxnSpPr>
        <p:spPr>
          <a:xfrm rot="16200000" flipV="1">
            <a:off x="4225262" y="-191376"/>
            <a:ext cx="12700" cy="1871480"/>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コネクタ: 曲線 24">
            <a:extLst>
              <a:ext uri="{FF2B5EF4-FFF2-40B4-BE49-F238E27FC236}">
                <a16:creationId xmlns:a16="http://schemas.microsoft.com/office/drawing/2014/main" id="{EF22FA37-1BE5-5891-3B31-6CD9560D45D3}"/>
              </a:ext>
            </a:extLst>
          </p:cNvPr>
          <p:cNvCxnSpPr>
            <a:cxnSpLocks/>
            <a:stCxn id="2" idx="5"/>
            <a:endCxn id="3" idx="3"/>
          </p:cNvCxnSpPr>
          <p:nvPr/>
        </p:nvCxnSpPr>
        <p:spPr>
          <a:xfrm rot="5400000" flipH="1" flipV="1">
            <a:off x="7249225" y="402065"/>
            <a:ext cx="140485" cy="1997248"/>
          </a:xfrm>
          <a:prstGeom prst="curvedConnector3">
            <a:avLst>
              <a:gd name="adj1" fmla="val -269835"/>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コネクタ: 曲線 32">
            <a:extLst>
              <a:ext uri="{FF2B5EF4-FFF2-40B4-BE49-F238E27FC236}">
                <a16:creationId xmlns:a16="http://schemas.microsoft.com/office/drawing/2014/main" id="{0F8D5CC5-AE26-B0CE-C333-99DE63FD22CE}"/>
              </a:ext>
            </a:extLst>
          </p:cNvPr>
          <p:cNvCxnSpPr>
            <a:cxnSpLocks/>
            <a:stCxn id="3" idx="1"/>
            <a:endCxn id="2" idx="7"/>
          </p:cNvCxnSpPr>
          <p:nvPr/>
        </p:nvCxnSpPr>
        <p:spPr>
          <a:xfrm rot="16200000" flipH="1" flipV="1">
            <a:off x="7249225" y="-324503"/>
            <a:ext cx="140485" cy="1997248"/>
          </a:xfrm>
          <a:prstGeom prst="curvedConnector3">
            <a:avLst>
              <a:gd name="adj1" fmla="val -269835"/>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コネクタ: 曲線 36">
            <a:extLst>
              <a:ext uri="{FF2B5EF4-FFF2-40B4-BE49-F238E27FC236}">
                <a16:creationId xmlns:a16="http://schemas.microsoft.com/office/drawing/2014/main" id="{3BC688B6-FD40-0294-E9A7-E4143E887EBC}"/>
              </a:ext>
            </a:extLst>
          </p:cNvPr>
          <p:cNvCxnSpPr>
            <a:cxnSpLocks/>
            <a:stCxn id="8" idx="5"/>
            <a:endCxn id="7" idx="3"/>
          </p:cNvCxnSpPr>
          <p:nvPr/>
        </p:nvCxnSpPr>
        <p:spPr>
          <a:xfrm rot="16200000" flipH="1">
            <a:off x="5731963" y="3920178"/>
            <a:ext cx="12700" cy="1761533"/>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コネクタ: 曲線 41">
            <a:extLst>
              <a:ext uri="{FF2B5EF4-FFF2-40B4-BE49-F238E27FC236}">
                <a16:creationId xmlns:a16="http://schemas.microsoft.com/office/drawing/2014/main" id="{F76429CE-282C-960B-32E0-ADD809A8A9BE}"/>
              </a:ext>
            </a:extLst>
          </p:cNvPr>
          <p:cNvCxnSpPr>
            <a:cxnSpLocks/>
            <a:stCxn id="7" idx="1"/>
            <a:endCxn id="8" idx="7"/>
          </p:cNvCxnSpPr>
          <p:nvPr/>
        </p:nvCxnSpPr>
        <p:spPr>
          <a:xfrm rot="16200000" flipV="1">
            <a:off x="5731964" y="3193611"/>
            <a:ext cx="12700" cy="1761533"/>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BB928206-F2BD-B8A1-EB8D-7C9DF7F75A75}"/>
              </a:ext>
            </a:extLst>
          </p:cNvPr>
          <p:cNvCxnSpPr>
            <a:cxnSpLocks/>
            <a:stCxn id="2" idx="4"/>
            <a:endCxn id="5" idx="0"/>
          </p:cNvCxnSpPr>
          <p:nvPr/>
        </p:nvCxnSpPr>
        <p:spPr>
          <a:xfrm flipH="1">
            <a:off x="1831942" y="1621408"/>
            <a:ext cx="3908981" cy="22843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43A1E541-5E37-4FEA-D7FE-4164054A3E4B}"/>
              </a:ext>
            </a:extLst>
          </p:cNvPr>
          <p:cNvCxnSpPr>
            <a:cxnSpLocks/>
            <a:stCxn id="5" idx="6"/>
            <a:endCxn id="8" idx="2"/>
          </p:cNvCxnSpPr>
          <p:nvPr/>
        </p:nvCxnSpPr>
        <p:spPr>
          <a:xfrm>
            <a:off x="2652074" y="4419509"/>
            <a:ext cx="914400" cy="18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9D03604F-AB52-5858-92DC-4D461565D125}"/>
              </a:ext>
            </a:extLst>
          </p:cNvPr>
          <p:cNvCxnSpPr>
            <a:cxnSpLocks/>
            <a:stCxn id="7" idx="6"/>
            <a:endCxn id="6" idx="2"/>
          </p:cNvCxnSpPr>
          <p:nvPr/>
        </p:nvCxnSpPr>
        <p:spPr>
          <a:xfrm>
            <a:off x="8012783" y="4437662"/>
            <a:ext cx="8852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コネクタ: 曲線 55">
            <a:extLst>
              <a:ext uri="{FF2B5EF4-FFF2-40B4-BE49-F238E27FC236}">
                <a16:creationId xmlns:a16="http://schemas.microsoft.com/office/drawing/2014/main" id="{F33D45A3-14C0-805F-1018-BC45CFF56D3B}"/>
              </a:ext>
            </a:extLst>
          </p:cNvPr>
          <p:cNvCxnSpPr>
            <a:cxnSpLocks/>
            <a:stCxn id="6" idx="4"/>
            <a:endCxn id="5" idx="4"/>
          </p:cNvCxnSpPr>
          <p:nvPr/>
        </p:nvCxnSpPr>
        <p:spPr>
          <a:xfrm rot="5400000" flipH="1">
            <a:off x="5765967" y="999245"/>
            <a:ext cx="18153" cy="7886203"/>
          </a:xfrm>
          <a:prstGeom prst="curvedConnector3">
            <a:avLst>
              <a:gd name="adj1" fmla="val -473858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8A9655FA-AB0A-75B3-4E3C-08F564738AB1}"/>
              </a:ext>
            </a:extLst>
          </p:cNvPr>
          <p:cNvCxnSpPr>
            <a:cxnSpLocks/>
            <a:stCxn id="6" idx="0"/>
            <a:endCxn id="2" idx="4"/>
          </p:cNvCxnSpPr>
          <p:nvPr/>
        </p:nvCxnSpPr>
        <p:spPr>
          <a:xfrm flipH="1" flipV="1">
            <a:off x="5740923" y="1621408"/>
            <a:ext cx="3977222" cy="23024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0" name="コネクタ: 曲線 89">
            <a:extLst>
              <a:ext uri="{FF2B5EF4-FFF2-40B4-BE49-F238E27FC236}">
                <a16:creationId xmlns:a16="http://schemas.microsoft.com/office/drawing/2014/main" id="{D79A2586-E404-CDD3-E13C-CD52C0F64CEB}"/>
              </a:ext>
            </a:extLst>
          </p:cNvPr>
          <p:cNvCxnSpPr>
            <a:cxnSpLocks/>
            <a:stCxn id="6" idx="4"/>
            <a:endCxn id="8" idx="4"/>
          </p:cNvCxnSpPr>
          <p:nvPr/>
        </p:nvCxnSpPr>
        <p:spPr>
          <a:xfrm rot="5400000">
            <a:off x="7018597" y="2251874"/>
            <a:ext cx="12700" cy="5399097"/>
          </a:xfrm>
          <a:prstGeom prst="curvedConnector3">
            <a:avLst>
              <a:gd name="adj1" fmla="val 417526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612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B82B96-5316-0995-B946-BFDEB437F778}"/>
              </a:ext>
            </a:extLst>
          </p:cNvPr>
          <p:cNvSpPr txBox="1"/>
          <p:nvPr/>
        </p:nvSpPr>
        <p:spPr>
          <a:xfrm>
            <a:off x="906542" y="1084033"/>
            <a:ext cx="9725527" cy="526297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再配布禁止な音楽素材がプログラム起動時にあるかどうかを判定して、ない場合は音楽をなくす機能</a:t>
            </a:r>
            <a:endParaRPr lang="en-US" altLang="ja-JP" sz="2800" dirty="0"/>
          </a:p>
          <a:p>
            <a:pPr marL="457200" indent="-457200">
              <a:buFont typeface="Arial" panose="020B0604020202020204" pitchFamily="34" charset="0"/>
              <a:buChar char="•"/>
            </a:pPr>
            <a:r>
              <a:rPr lang="ja-JP" altLang="en-US" sz="2800" dirty="0"/>
              <a:t>クイズを解くときの音楽の設定（</a:t>
            </a:r>
            <a:r>
              <a:rPr lang="en-US" altLang="ja-JP" sz="2800" dirty="0"/>
              <a:t>sound</a:t>
            </a:r>
            <a:r>
              <a:rPr lang="ja-JP" altLang="en-US" sz="2800" dirty="0"/>
              <a:t>フォルダに事前に入れておけば選択できるようにする）</a:t>
            </a:r>
            <a:endParaRPr lang="en-US" altLang="ja-JP" sz="2800" dirty="0"/>
          </a:p>
          <a:p>
            <a:pPr marL="457200" indent="-457200">
              <a:buFont typeface="Arial" panose="020B0604020202020204" pitchFamily="34" charset="0"/>
              <a:buChar char="•"/>
            </a:pPr>
            <a:r>
              <a:rPr lang="ja-JP" altLang="en-US" sz="2800" dirty="0"/>
              <a:t>問題文や解説文の大きさに合わせて表の縦幅や横幅を調節できる機能</a:t>
            </a:r>
            <a:endParaRPr lang="en-US" altLang="ja-JP" sz="2800" dirty="0"/>
          </a:p>
          <a:p>
            <a:pPr marL="457200" indent="-457200">
              <a:buFont typeface="Arial" panose="020B0604020202020204" pitchFamily="34" charset="0"/>
              <a:buChar char="•"/>
            </a:pPr>
            <a:r>
              <a:rPr lang="ja-JP" altLang="en-US" sz="2800" dirty="0"/>
              <a:t>背景画像の追加</a:t>
            </a:r>
            <a:endParaRPr lang="en-US" altLang="ja-JP" sz="2800" dirty="0"/>
          </a:p>
          <a:p>
            <a:pPr marL="457200" indent="-457200">
              <a:buFont typeface="Arial" panose="020B0604020202020204" pitchFamily="34" charset="0"/>
              <a:buChar char="•"/>
            </a:pPr>
            <a:r>
              <a:rPr lang="en-US" altLang="ja-JP" sz="2800" dirty="0"/>
              <a:t>Python </a:t>
            </a:r>
            <a:r>
              <a:rPr lang="ja-JP" altLang="en-US" sz="2800" dirty="0"/>
              <a:t>の文章の差分を計算するモジュールを用いて、間違い部分だけを赤字で出力する</a:t>
            </a:r>
            <a:endParaRPr lang="en-US" altLang="ja-JP" sz="2800" dirty="0"/>
          </a:p>
          <a:p>
            <a:pPr marL="457200" indent="-457200">
              <a:buFont typeface="Arial" panose="020B0604020202020204" pitchFamily="34" charset="0"/>
              <a:buChar char="•"/>
            </a:pPr>
            <a:r>
              <a:rPr lang="ja-JP" altLang="en-US" sz="2800" dirty="0"/>
              <a:t>画面のサイズが動かないように固定する（現状画面ごとにサイズが変わったり、一度マウスでサイズを変えると、そのサイズに固定されたりしている）</a:t>
            </a:r>
            <a:endParaRPr lang="en-US" altLang="ja-JP" sz="2800" dirty="0"/>
          </a:p>
        </p:txBody>
      </p:sp>
      <p:sp>
        <p:nvSpPr>
          <p:cNvPr id="3" name="テキスト ボックス 2">
            <a:extLst>
              <a:ext uri="{FF2B5EF4-FFF2-40B4-BE49-F238E27FC236}">
                <a16:creationId xmlns:a16="http://schemas.microsoft.com/office/drawing/2014/main" id="{419620DA-EE65-F488-8D27-C3D68A7FC8E9}"/>
              </a:ext>
            </a:extLst>
          </p:cNvPr>
          <p:cNvSpPr txBox="1"/>
          <p:nvPr/>
        </p:nvSpPr>
        <p:spPr>
          <a:xfrm>
            <a:off x="489284" y="159792"/>
            <a:ext cx="5606716" cy="646331"/>
          </a:xfrm>
          <a:prstGeom prst="rect">
            <a:avLst/>
          </a:prstGeom>
          <a:noFill/>
        </p:spPr>
        <p:txBody>
          <a:bodyPr wrap="square" rtlCol="0">
            <a:spAutoFit/>
          </a:bodyPr>
          <a:lstStyle/>
          <a:p>
            <a:r>
              <a:rPr kumimoji="1" lang="ja-JP" altLang="en-US" sz="3600" b="1" dirty="0"/>
              <a:t>欲しい追加機能</a:t>
            </a:r>
            <a:endParaRPr kumimoji="1" lang="en-US" altLang="ja-JP" sz="3600" b="1" dirty="0"/>
          </a:p>
        </p:txBody>
      </p:sp>
    </p:spTree>
    <p:extLst>
      <p:ext uri="{BB962C8B-B14F-4D97-AF65-F5344CB8AC3E}">
        <p14:creationId xmlns:p14="http://schemas.microsoft.com/office/powerpoint/2010/main" val="428617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欲しいクイズ（静的）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3970318"/>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Hallo world </a:t>
            </a:r>
            <a:r>
              <a:rPr kumimoji="1" lang="ja-JP" altLang="en-US" sz="2800" dirty="0"/>
              <a:t>のサンプルコードを見せて、プログラミング言語を当てるクイズ</a:t>
            </a:r>
            <a:endParaRPr kumimoji="1" lang="en-US" altLang="ja-JP" sz="2800" dirty="0"/>
          </a:p>
          <a:p>
            <a:pPr marL="457200" indent="-457200">
              <a:buFont typeface="Arial" panose="020B0604020202020204" pitchFamily="34" charset="0"/>
              <a:buChar char="•"/>
            </a:pPr>
            <a:r>
              <a:rPr lang="ja-JP" altLang="en-US" sz="2800" dirty="0"/>
              <a:t>世界の首都 </a:t>
            </a:r>
            <a:r>
              <a:rPr lang="en-US" altLang="ja-JP" sz="2800" dirty="0" err="1"/>
              <a:t>CapitalQuizzes</a:t>
            </a:r>
            <a:endParaRPr lang="en-US" altLang="ja-JP" sz="2800" dirty="0"/>
          </a:p>
          <a:p>
            <a:pPr marL="457200" indent="-457200">
              <a:buFont typeface="Arial" panose="020B0604020202020204" pitchFamily="34" charset="0"/>
              <a:buChar char="•"/>
            </a:pPr>
            <a:r>
              <a:rPr lang="ja-JP" altLang="en-US" sz="2800" dirty="0"/>
              <a:t>言語当てクイズ </a:t>
            </a:r>
            <a:r>
              <a:rPr lang="en-US" altLang="ja-JP" sz="2800" dirty="0" err="1"/>
              <a:t>LanguageQuizzes</a:t>
            </a:r>
            <a:endParaRPr lang="en-US" altLang="ja-JP" sz="2800" dirty="0"/>
          </a:p>
          <a:p>
            <a:pPr marL="457200" indent="-457200">
              <a:buFont typeface="Arial" panose="020B0604020202020204" pitchFamily="34" charset="0"/>
              <a:buChar char="•"/>
            </a:pPr>
            <a:r>
              <a:rPr lang="ja-JP" altLang="en-US" sz="2800" dirty="0"/>
              <a:t>歴史的事象の年代クイズ </a:t>
            </a:r>
            <a:r>
              <a:rPr lang="en-US" altLang="ja-JP" sz="2800" dirty="0" err="1"/>
              <a:t>HistoricalEventsQuizzes</a:t>
            </a:r>
            <a:endParaRPr lang="en-US" altLang="ja-JP" sz="2800" dirty="0"/>
          </a:p>
          <a:p>
            <a:pPr marL="457200" indent="-457200">
              <a:buFont typeface="Arial" panose="020B0604020202020204" pitchFamily="34" charset="0"/>
              <a:buChar char="•"/>
            </a:pPr>
            <a:r>
              <a:rPr lang="ja-JP" altLang="en-US" sz="2800" dirty="0"/>
              <a:t>元素記号の名前クイズ </a:t>
            </a:r>
            <a:r>
              <a:rPr lang="en-US" altLang="ja-JP" sz="2800" dirty="0" err="1"/>
              <a:t>ElementSymbolQuiz</a:t>
            </a:r>
            <a:endParaRPr lang="en-US" altLang="ja-JP" sz="2800" dirty="0"/>
          </a:p>
          <a:p>
            <a:pPr marL="457200" indent="-457200">
              <a:buFont typeface="Arial" panose="020B0604020202020204" pitchFamily="34" charset="0"/>
              <a:buChar char="•"/>
            </a:pPr>
            <a:r>
              <a:rPr lang="ja-JP" altLang="en-US" sz="2800" dirty="0"/>
              <a:t>与えられた歌詞から曲のタイトルを当て </a:t>
            </a:r>
            <a:r>
              <a:rPr lang="en-US" altLang="ja-JP" sz="2800" dirty="0" err="1"/>
              <a:t>LyricsQuizzes</a:t>
            </a:r>
            <a:endParaRPr lang="en-US" altLang="ja-JP" sz="2800" dirty="0"/>
          </a:p>
          <a:p>
            <a:pPr marL="457200" indent="-457200">
              <a:buFont typeface="Arial" panose="020B0604020202020204" pitchFamily="34" charset="0"/>
              <a:buChar char="•"/>
            </a:pPr>
            <a:r>
              <a:rPr lang="ja-JP" altLang="en-US" sz="2800" dirty="0"/>
              <a:t>有名な哲学的なフレーズのクイズ </a:t>
            </a:r>
            <a:r>
              <a:rPr lang="en-US" altLang="ja-JP" sz="2800" dirty="0" err="1"/>
              <a:t>FamousQuotesQuiz</a:t>
            </a:r>
            <a:endParaRPr lang="en-US" altLang="ja-JP" sz="2800" dirty="0"/>
          </a:p>
          <a:p>
            <a:pPr marL="457200" indent="-457200">
              <a:buFont typeface="Arial" panose="020B0604020202020204" pitchFamily="34" charset="0"/>
              <a:buChar char="•"/>
            </a:pPr>
            <a:endParaRPr lang="en-US" altLang="ja-JP" sz="2800" dirty="0"/>
          </a:p>
        </p:txBody>
      </p:sp>
    </p:spTree>
    <p:extLst>
      <p:ext uri="{BB962C8B-B14F-4D97-AF65-F5344CB8AC3E}">
        <p14:creationId xmlns:p14="http://schemas.microsoft.com/office/powerpoint/2010/main" val="19362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欲しいクイズ（動的）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2246769"/>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Python </a:t>
            </a:r>
            <a:r>
              <a:rPr lang="ja-JP" altLang="en-US" sz="2800" dirty="0"/>
              <a:t>のキーワードやモジュール名の英単語タイピング</a:t>
            </a:r>
            <a:endParaRPr lang="en-US" altLang="ja-JP" sz="2800" dirty="0"/>
          </a:p>
          <a:p>
            <a:pPr marL="457200" indent="-457200">
              <a:buFont typeface="Arial" panose="020B0604020202020204" pitchFamily="34" charset="0"/>
              <a:buChar char="•"/>
            </a:pPr>
            <a:r>
              <a:rPr lang="ja-JP" altLang="en-US" sz="2800" dirty="0"/>
              <a:t>シーザー暗号</a:t>
            </a:r>
            <a:endParaRPr lang="en-US" altLang="ja-JP" sz="2800" dirty="0"/>
          </a:p>
          <a:p>
            <a:pPr marL="457200" indent="-457200">
              <a:buFont typeface="Arial" panose="020B0604020202020204" pitchFamily="34" charset="0"/>
              <a:buChar char="•"/>
            </a:pPr>
            <a:r>
              <a:rPr lang="ja-JP" altLang="en-US" sz="2800" dirty="0"/>
              <a:t>素因数分解クイズ </a:t>
            </a:r>
            <a:r>
              <a:rPr lang="en-US" altLang="ja-JP" sz="2800" dirty="0" err="1"/>
              <a:t>PrimeFactorizationQuizzes</a:t>
            </a:r>
            <a:endParaRPr lang="en-US" altLang="ja-JP" sz="2800" dirty="0"/>
          </a:p>
          <a:p>
            <a:pPr marL="457200" indent="-457200">
              <a:buFont typeface="Arial" panose="020B0604020202020204" pitchFamily="34" charset="0"/>
              <a:buChar char="•"/>
            </a:pPr>
            <a:r>
              <a:rPr lang="ja-JP" altLang="en-US" sz="2800" dirty="0"/>
              <a:t>素数判定クイズ  </a:t>
            </a:r>
            <a:r>
              <a:rPr lang="en-US" altLang="ja-JP" sz="2800" dirty="0" err="1"/>
              <a:t>PrimeQuizzes</a:t>
            </a:r>
            <a:endParaRPr lang="en-US" altLang="ja-JP" sz="2800" dirty="0"/>
          </a:p>
          <a:p>
            <a:pPr marL="457200" indent="-457200">
              <a:buFont typeface="Arial" panose="020B0604020202020204" pitchFamily="34" charset="0"/>
              <a:buChar char="•"/>
            </a:pPr>
            <a:endParaRPr lang="en-US" altLang="ja-JP" sz="2800" dirty="0"/>
          </a:p>
        </p:txBody>
      </p:sp>
    </p:spTree>
    <p:extLst>
      <p:ext uri="{BB962C8B-B14F-4D97-AF65-F5344CB8AC3E}">
        <p14:creationId xmlns:p14="http://schemas.microsoft.com/office/powerpoint/2010/main" val="9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46D5EE6-9779-8D1B-E58D-1D251899DA97}"/>
              </a:ext>
            </a:extLst>
          </p:cNvPr>
          <p:cNvSpPr txBox="1"/>
          <p:nvPr/>
        </p:nvSpPr>
        <p:spPr>
          <a:xfrm>
            <a:off x="585536" y="442845"/>
            <a:ext cx="5606716" cy="646331"/>
          </a:xfrm>
          <a:prstGeom prst="rect">
            <a:avLst/>
          </a:prstGeom>
          <a:noFill/>
        </p:spPr>
        <p:txBody>
          <a:bodyPr wrap="square" rtlCol="0">
            <a:spAutoFit/>
          </a:bodyPr>
          <a:lstStyle/>
          <a:p>
            <a:r>
              <a:rPr lang="ja-JP" altLang="en-US" sz="3600" b="1" dirty="0"/>
              <a:t>メモ</a:t>
            </a:r>
            <a:endParaRPr kumimoji="1" lang="en-US" altLang="ja-JP" sz="3600" b="1" dirty="0"/>
          </a:p>
        </p:txBody>
      </p:sp>
      <p:sp>
        <p:nvSpPr>
          <p:cNvPr id="3" name="テキスト ボックス 2">
            <a:extLst>
              <a:ext uri="{FF2B5EF4-FFF2-40B4-BE49-F238E27FC236}">
                <a16:creationId xmlns:a16="http://schemas.microsoft.com/office/drawing/2014/main" id="{46EA2493-3C67-1A7D-2AA3-1D5270D3FC29}"/>
              </a:ext>
            </a:extLst>
          </p:cNvPr>
          <p:cNvSpPr txBox="1"/>
          <p:nvPr/>
        </p:nvSpPr>
        <p:spPr>
          <a:xfrm>
            <a:off x="1233236" y="1089176"/>
            <a:ext cx="9725527" cy="5693866"/>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テーブル、スクロールバー、詳細ボタン、詳細ボタンを押したら、表の下に詳細として表示されるラベル）をまとめたフレームを用意する。こうすると、タイトルからのログ画面、クイズのログ画面、クイズデータの選択画面に使える</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a:t>現状クイズデータは起動時にデータベースを全て読み込んで作成している．起動中にデータを追加しても反映されない。クイズのデータフォルダから各クイズの </a:t>
            </a:r>
            <a:r>
              <a:rPr lang="en-US" altLang="ja-JP" sz="2800" dirty="0"/>
              <a:t>overview </a:t>
            </a:r>
            <a:r>
              <a:rPr lang="ja-JP" altLang="en-US" sz="2800" dirty="0"/>
              <a:t>だけを取得してクイズデータの選択画面に表示し、クイズデータは問題に選ばれたと時に動的に取得する方が良いか？毎回読み込み直す </a:t>
            </a:r>
            <a:r>
              <a:rPr lang="en-US" altLang="ja-JP" sz="2800" dirty="0"/>
              <a:t>or </a:t>
            </a:r>
            <a:r>
              <a:rPr lang="ja-JP" altLang="en-US" sz="2800" dirty="0"/>
              <a:t>最初にそのクイズを使うときに読み込みゲーム終了時まで保持しておく</a:t>
            </a:r>
            <a:endParaRPr lang="en-US" altLang="ja-JP" sz="2800" dirty="0"/>
          </a:p>
        </p:txBody>
      </p:sp>
    </p:spTree>
    <p:extLst>
      <p:ext uri="{BB962C8B-B14F-4D97-AF65-F5344CB8AC3E}">
        <p14:creationId xmlns:p14="http://schemas.microsoft.com/office/powerpoint/2010/main" val="136668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エンドレス</a:t>
            </a:r>
            <a:endParaRPr lang="en-US" altLang="ja-JP" sz="2000" dirty="0"/>
          </a:p>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740107" y="1811495"/>
            <a:ext cx="173306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正答率（正解数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969301" y="215828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1811012" y="4646828"/>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正答：</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2138614" y="2443645"/>
            <a:ext cx="5728347"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190525" y="5862929"/>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745295" y="2322192"/>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874061" y="2957914"/>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486471" y="3381552"/>
            <a:ext cx="191916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終了し結果画面へ行くボタン</a:t>
            </a:r>
          </a:p>
        </p:txBody>
      </p:sp>
      <p:sp>
        <p:nvSpPr>
          <p:cNvPr id="11" name="テキスト ボックス 10">
            <a:extLst>
              <a:ext uri="{FF2B5EF4-FFF2-40B4-BE49-F238E27FC236}">
                <a16:creationId xmlns:a16="http://schemas.microsoft.com/office/drawing/2014/main" id="{5B2B84AB-B25A-8858-2783-AC6783189EDE}"/>
              </a:ext>
            </a:extLst>
          </p:cNvPr>
          <p:cNvSpPr txBox="1"/>
          <p:nvPr/>
        </p:nvSpPr>
        <p:spPr>
          <a:xfrm>
            <a:off x="1893941" y="5198351"/>
            <a:ext cx="111266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解説：</a:t>
            </a:r>
          </a:p>
        </p:txBody>
      </p:sp>
      <p:sp>
        <p:nvSpPr>
          <p:cNvPr id="12" name="テキスト ボックス 11">
            <a:extLst>
              <a:ext uri="{FF2B5EF4-FFF2-40B4-BE49-F238E27FC236}">
                <a16:creationId xmlns:a16="http://schemas.microsoft.com/office/drawing/2014/main" id="{AE829EAD-A8E1-7920-596F-F14DC084610D}"/>
              </a:ext>
            </a:extLst>
          </p:cNvPr>
          <p:cNvSpPr txBox="1"/>
          <p:nvPr/>
        </p:nvSpPr>
        <p:spPr>
          <a:xfrm>
            <a:off x="3224463" y="4048152"/>
            <a:ext cx="478856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3" name="テキスト ボックス 12">
            <a:extLst>
              <a:ext uri="{FF2B5EF4-FFF2-40B4-BE49-F238E27FC236}">
                <a16:creationId xmlns:a16="http://schemas.microsoft.com/office/drawing/2014/main" id="{495265EB-8313-7FF2-1244-47A75FBD268C}"/>
              </a:ext>
            </a:extLst>
          </p:cNvPr>
          <p:cNvSpPr txBox="1"/>
          <p:nvPr/>
        </p:nvSpPr>
        <p:spPr>
          <a:xfrm>
            <a:off x="2138614" y="3368480"/>
            <a:ext cx="5689044"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プレイヤーの入力：</a:t>
            </a:r>
          </a:p>
        </p:txBody>
      </p:sp>
      <p:sp>
        <p:nvSpPr>
          <p:cNvPr id="14" name="テキスト ボックス 13">
            <a:extLst>
              <a:ext uri="{FF2B5EF4-FFF2-40B4-BE49-F238E27FC236}">
                <a16:creationId xmlns:a16="http://schemas.microsoft.com/office/drawing/2014/main" id="{255D3BF6-901D-DF3C-330F-233CA9757EF0}"/>
              </a:ext>
            </a:extLst>
          </p:cNvPr>
          <p:cNvSpPr txBox="1"/>
          <p:nvPr/>
        </p:nvSpPr>
        <p:spPr>
          <a:xfrm>
            <a:off x="1823044" y="4055804"/>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問題：</a:t>
            </a:r>
          </a:p>
        </p:txBody>
      </p:sp>
      <p:sp>
        <p:nvSpPr>
          <p:cNvPr id="15" name="テキスト ボックス 14">
            <a:extLst>
              <a:ext uri="{FF2B5EF4-FFF2-40B4-BE49-F238E27FC236}">
                <a16:creationId xmlns:a16="http://schemas.microsoft.com/office/drawing/2014/main" id="{F8DAF7DC-B762-9020-B16F-7447BA287B75}"/>
              </a:ext>
            </a:extLst>
          </p:cNvPr>
          <p:cNvSpPr txBox="1"/>
          <p:nvPr/>
        </p:nvSpPr>
        <p:spPr>
          <a:xfrm>
            <a:off x="3185017" y="4599675"/>
            <a:ext cx="482801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6" name="テキスト ボックス 15">
            <a:extLst>
              <a:ext uri="{FF2B5EF4-FFF2-40B4-BE49-F238E27FC236}">
                <a16:creationId xmlns:a16="http://schemas.microsoft.com/office/drawing/2014/main" id="{C70F0AB2-1201-B01A-7BB2-81B5F9D3F998}"/>
              </a:ext>
            </a:extLst>
          </p:cNvPr>
          <p:cNvSpPr txBox="1"/>
          <p:nvPr/>
        </p:nvSpPr>
        <p:spPr>
          <a:xfrm>
            <a:off x="3304276" y="5221909"/>
            <a:ext cx="470875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403714" y="3986139"/>
            <a:ext cx="176422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リタイアボタン（強制的に正解確認画面移行後、結果画面へ移行）</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8" name="テキスト ボックス 7">
            <a:extLst>
              <a:ext uri="{FF2B5EF4-FFF2-40B4-BE49-F238E27FC236}">
                <a16:creationId xmlns:a16="http://schemas.microsoft.com/office/drawing/2014/main" id="{FA84E648-1395-1A8E-4C34-6E2D8CE29E9B}"/>
              </a:ext>
            </a:extLst>
          </p:cNvPr>
          <p:cNvSpPr txBox="1"/>
          <p:nvPr/>
        </p:nvSpPr>
        <p:spPr>
          <a:xfrm>
            <a:off x="8479968" y="3788903"/>
            <a:ext cx="176422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リタイアボタン（強制的に正解確認画面移行後、結果画面へ移行）</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1382</Words>
  <Application>Microsoft Office PowerPoint</Application>
  <PresentationFormat>ワイド画面</PresentationFormat>
  <Paragraphs>224</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tanakai</cp:lastModifiedBy>
  <cp:revision>53</cp:revision>
  <dcterms:created xsi:type="dcterms:W3CDTF">2023-09-04T16:18:38Z</dcterms:created>
  <dcterms:modified xsi:type="dcterms:W3CDTF">2023-09-13T09:41:48Z</dcterms:modified>
</cp:coreProperties>
</file>