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DE50A3-CE40-C299-0B1B-8D59B60E73DA}" v="191" dt="2025-07-23T02:47:23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8C51B-671D-41A1-B129-B055F39982E5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F0B4F-194F-471A-8673-F14EA41113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95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F0B4F-194F-471A-8673-F14EA411136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703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11FB-1606-4EC5-9BCA-2DC04C2243EA}" type="datetimeFigureOut">
              <a:rPr lang="en-US" dirty="0"/>
              <a:t>8/6/2025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69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3D07-6BCF-40BC-A7F7-89BB8FFE98C6}" type="datetimeFigureOut">
              <a:rPr lang="en-US" dirty="0"/>
              <a:t>8/6/2025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2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16D97-0980-426F-BEA7-F6EB2DE3AC08}" type="datetimeFigureOut">
              <a:rPr lang="en-US" dirty="0"/>
              <a:t>8/6/2025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5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AA53-8FBA-45E2-8B10-F7DD55E4E759}" type="datetimeFigureOut">
              <a:rPr lang="en-US" dirty="0"/>
              <a:t>8/6/2025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26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84CF-6F0D-4195-920D-9D6F75893720}" type="datetimeFigureOut">
              <a:rPr lang="en-US" dirty="0"/>
              <a:t>8/6/2025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96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3BBE-A1CF-4CC7-B02C-EBCBBE110242}" type="datetimeFigureOut">
              <a:rPr lang="en-US" dirty="0"/>
              <a:t>8/6/2025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10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63E4-71A5-4C63-9515-748B28B89764}" type="datetimeFigureOut">
              <a:rPr lang="en-US" dirty="0"/>
              <a:t>8/6/2025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7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2BAC-F228-4DAC-8800-3D810F869187}" type="datetimeFigureOut">
              <a:rPr lang="en-US" dirty="0"/>
              <a:t>8/6/2025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EFFE8-7E8E-427A-AB26-E496551AFB7B}" type="datetimeFigureOut">
              <a:rPr lang="en-US" dirty="0"/>
              <a:t>8/6/2025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6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B19-DE76-4E18-BFC7-EB25B8C421E7}" type="datetimeFigureOut">
              <a:rPr lang="en-US" dirty="0"/>
              <a:t>8/6/2025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BD94-1F69-4074-BD82-D6EDB89FE74F}" type="datetimeFigureOut">
              <a:rPr lang="en-US" dirty="0"/>
              <a:t>8/6/2025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49C728D-416F-40D5-8F13-55E5DD1CE8D1}" type="datetimeFigureOut">
              <a:rPr lang="en-US" dirty="0"/>
              <a:t>8/6/2025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9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pos="288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pos="7392">
          <p15:clr>
            <a:srgbClr val="F26B43"/>
          </p15:clr>
        </p15:guide>
        <p15:guide id="7" pos="5112">
          <p15:clr>
            <a:srgbClr val="F26B43"/>
          </p15:clr>
        </p15:guide>
        <p15:guide id="8" pos="2544">
          <p15:clr>
            <a:srgbClr val="F26B43"/>
          </p15:clr>
        </p15:guide>
        <p15:guide id="9" pos="864">
          <p15:clr>
            <a:srgbClr val="F26B43"/>
          </p15:clr>
        </p15:guide>
        <p15:guide id="10" orient="horz" pos="648">
          <p15:clr>
            <a:srgbClr val="F26B43"/>
          </p15:clr>
        </p15:guide>
        <p15:guide id="11" pos="68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草, 建物, 電車, ブルー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1FACEBA7-327D-A41F-2514-4FD18BD0CA9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1641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EB09BC0-6A8C-F951-7523-1B18D2A277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>
                <a:ea typeface="游ゴシック Light"/>
              </a:rPr>
              <a:t>Soccer Shoot Challenge！</a:t>
            </a:r>
            <a:endParaRPr kumimoji="1" lang="ja-JP" altLang="en-US" sz="48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32DE681-966F-AB74-3CF6-20BA10C02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0065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3600" dirty="0">
                <a:ea typeface="游ゴシック"/>
              </a:rPr>
              <a:t>Team08</a:t>
            </a:r>
            <a:endParaRPr lang="ja-JP" altLang="en-US" sz="3600" dirty="0">
              <a:ea typeface="游ゴシック" panose="020B0400000000000000" pitchFamily="34" charset="-128"/>
            </a:endParaRPr>
          </a:p>
          <a:p>
            <a:r>
              <a:rPr lang="ja-JP" sz="1800" dirty="0">
                <a:solidFill>
                  <a:srgbClr val="1F2328"/>
                </a:solidFill>
                <a:ea typeface="+mn-lt"/>
                <a:cs typeface="+mn-lt"/>
              </a:rPr>
              <a:t>岡部亜沙美 田中壮汰 奥山颯大</a:t>
            </a:r>
            <a:endParaRPr lang="ja-JP" sz="1800" dirty="0"/>
          </a:p>
        </p:txBody>
      </p:sp>
    </p:spTree>
    <p:extLst>
      <p:ext uri="{BB962C8B-B14F-4D97-AF65-F5344CB8AC3E}">
        <p14:creationId xmlns:p14="http://schemas.microsoft.com/office/powerpoint/2010/main" val="66816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A302-9983-9E77-1FED-960BD2CF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 anchor="b">
            <a:normAutofit/>
          </a:bodyPr>
          <a:lstStyle/>
          <a:p>
            <a:r>
              <a:rPr lang="ja-JP" altLang="en-US" sz="3600" dirty="0"/>
              <a:t>アプリの概要</a:t>
            </a:r>
            <a:endParaRPr kumimoji="1"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BE47B-186F-3AC3-A15C-9712B2E43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 vert="horz" lIns="0" tIns="0" rIns="0" bIns="0" rtlCol="0">
            <a:normAutofit/>
          </a:bodyPr>
          <a:lstStyle/>
          <a:p>
            <a:r>
              <a:rPr lang="ja-JP" altLang="en-US" sz="1900" dirty="0"/>
              <a:t>サッカーのシュートを決めるアプリ。</a:t>
            </a:r>
          </a:p>
          <a:p>
            <a:r>
              <a:rPr lang="ja-JP" altLang="en-US" sz="1900" dirty="0"/>
              <a:t>三段階の難易度設定(Easy、Normal、Hard)。</a:t>
            </a:r>
          </a:p>
          <a:p>
            <a:r>
              <a:rPr lang="ja-JP" altLang="en-US" sz="1900" dirty="0"/>
              <a:t>ゴール内をクリックすることでボールがシュートされる。</a:t>
            </a:r>
          </a:p>
          <a:p>
            <a:r>
              <a:rPr lang="ja-JP" altLang="en-US" sz="1900" dirty="0"/>
              <a:t>ゴールに入ったら１ポイント追加。</a:t>
            </a:r>
          </a:p>
          <a:p>
            <a:r>
              <a:rPr lang="ja-JP" altLang="en-US" sz="1900" dirty="0"/>
              <a:t>キーパーに防がれたら点数は追加されない。</a:t>
            </a:r>
          </a:p>
          <a:p>
            <a:r>
              <a:rPr lang="ja-JP" altLang="en-US" sz="1900" dirty="0"/>
              <a:t>難易度ごとの目標点数に達したらクリア。</a:t>
            </a:r>
          </a:p>
          <a:p>
            <a:r>
              <a:rPr lang="ja-JP" altLang="en-US" sz="1900" dirty="0"/>
              <a:t>スタートからクリアまでのタイムが表示される。</a:t>
            </a:r>
          </a:p>
        </p:txBody>
      </p:sp>
      <p:pic>
        <p:nvPicPr>
          <p:cNvPr id="5" name="図 4" descr="スポーツゲーム, スポーツ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CAC5EE3D-D5FC-B5D4-78FD-033BB7805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078" y="2308365"/>
            <a:ext cx="5181600" cy="3556374"/>
          </a:xfrm>
          <a:prstGeom prst="rect">
            <a:avLst/>
          </a:prstGeom>
          <a:noFill/>
        </p:spPr>
      </p:pic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B2113A8B-A932-C735-A3A5-436B9472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/>
          <a:lstStyle/>
          <a:p>
            <a:pPr>
              <a:spcAft>
                <a:spcPts val="600"/>
              </a:spcAft>
            </a:pPr>
            <a:fld id="{FD0D5A51-6904-4FAA-BD57-87770D4A6043}" type="datetime1">
              <a:rPr/>
              <a:pPr>
                <a:spcAft>
                  <a:spcPts val="600"/>
                </a:spcAft>
              </a:pPr>
              <a:t>2025/8/6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D9DE2DCA-82A8-EF00-5864-346ABB2F9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1" y="1912217"/>
            <a:ext cx="4114800" cy="4572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27BA434-9CC6-3148-810E-192DE518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/>
          <a:lstStyle/>
          <a:p>
            <a:pPr>
              <a:spcAft>
                <a:spcPts val="600"/>
              </a:spcAft>
            </a:pPr>
            <a:fld id="{017DE1FC-E54A-4B87-A814-263D1E8654B2}" type="slidenum">
              <a:rPr lang="en-US" dirty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1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4EF93-D1D2-ADD5-04EF-BF9AC926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2833"/>
            <a:ext cx="10240903" cy="655183"/>
          </a:xfrm>
        </p:spPr>
        <p:txBody>
          <a:bodyPr/>
          <a:lstStyle/>
          <a:p>
            <a:r>
              <a:rPr lang="ja-JP" altLang="en-US" dirty="0"/>
              <a:t>アプリの画面遷移</a:t>
            </a:r>
            <a:endParaRPr kumimoji="1"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EDE1551-A98C-157B-B014-4C7D20276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887" y="1248062"/>
            <a:ext cx="3152363" cy="218504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17343-FB8A-C97A-9B75-754DEF35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47B6-14DA-42CB-89FF-49ACA1985247}" type="datetime1">
              <a:rPr lang="ja-JP" altLang="en-US"/>
              <a:t>2025/8/6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05E63-13B9-3C9A-B5A5-FF28EC85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3CC7CF-6CC5-E057-C91B-D15F64911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66" y="3943477"/>
            <a:ext cx="2978495" cy="21940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6FF81A-F7EB-BD74-F607-2483FF411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466" y="1261030"/>
            <a:ext cx="3132183" cy="21670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CA88AE-E960-FC66-6233-F054CCA8E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1617" y="4056747"/>
            <a:ext cx="3129092" cy="21964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7FBF1D-7D44-88FC-B5DD-AF5626B968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4497" y="2764437"/>
            <a:ext cx="2908988" cy="2148274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9F5CE980-FE56-7BF7-5D45-1928A1113F4D}"/>
              </a:ext>
            </a:extLst>
          </p:cNvPr>
          <p:cNvSpPr/>
          <p:nvPr/>
        </p:nvSpPr>
        <p:spPr>
          <a:xfrm>
            <a:off x="2117172" y="3457197"/>
            <a:ext cx="247794" cy="49443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8389BAA-BADE-AC32-9BEE-7527C65A1961}"/>
              </a:ext>
            </a:extLst>
          </p:cNvPr>
          <p:cNvSpPr/>
          <p:nvPr/>
        </p:nvSpPr>
        <p:spPr>
          <a:xfrm rot="-5400000">
            <a:off x="4161186" y="4121372"/>
            <a:ext cx="443442" cy="94751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DD49C75-7F15-83B5-3CA1-713C2C7FE575}"/>
              </a:ext>
            </a:extLst>
          </p:cNvPr>
          <p:cNvSpPr/>
          <p:nvPr/>
        </p:nvSpPr>
        <p:spPr>
          <a:xfrm rot="13740000">
            <a:off x="4161186" y="2957778"/>
            <a:ext cx="443442" cy="94751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46E9502-B02A-CFC7-A67D-5C304CA8930C}"/>
              </a:ext>
            </a:extLst>
          </p:cNvPr>
          <p:cNvSpPr/>
          <p:nvPr/>
        </p:nvSpPr>
        <p:spPr>
          <a:xfrm rot="14520463">
            <a:off x="8630213" y="4244940"/>
            <a:ext cx="371361" cy="7724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E9B6F11-593E-8B89-F599-F300BCCDF908}"/>
              </a:ext>
            </a:extLst>
          </p:cNvPr>
          <p:cNvSpPr/>
          <p:nvPr/>
        </p:nvSpPr>
        <p:spPr>
          <a:xfrm rot="17832302">
            <a:off x="8630213" y="2566480"/>
            <a:ext cx="371361" cy="7724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707D123-5BCA-5672-13E0-D4A9453F7256}"/>
              </a:ext>
            </a:extLst>
          </p:cNvPr>
          <p:cNvSpPr txBox="1"/>
          <p:nvPr/>
        </p:nvSpPr>
        <p:spPr>
          <a:xfrm>
            <a:off x="228599" y="1118534"/>
            <a:ext cx="45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29FEA73-9DC4-F4A1-A59E-0E39DE91E666}"/>
              </a:ext>
            </a:extLst>
          </p:cNvPr>
          <p:cNvSpPr txBox="1"/>
          <p:nvPr/>
        </p:nvSpPr>
        <p:spPr>
          <a:xfrm>
            <a:off x="225266" y="3838574"/>
            <a:ext cx="38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②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D837920-1082-7A4A-A286-FB7344010BC2}"/>
              </a:ext>
            </a:extLst>
          </p:cNvPr>
          <p:cNvSpPr txBox="1"/>
          <p:nvPr/>
        </p:nvSpPr>
        <p:spPr>
          <a:xfrm>
            <a:off x="4253538" y="1142408"/>
            <a:ext cx="97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③－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F52489F-203F-7A6B-A1A1-BDA32A794F2C}"/>
              </a:ext>
            </a:extLst>
          </p:cNvPr>
          <p:cNvSpPr txBox="1"/>
          <p:nvPr/>
        </p:nvSpPr>
        <p:spPr>
          <a:xfrm>
            <a:off x="4320723" y="4004077"/>
            <a:ext cx="84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③－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1396D5B-FE33-336A-39B5-966D93DC7DDE}"/>
              </a:ext>
            </a:extLst>
          </p:cNvPr>
          <p:cNvSpPr txBox="1"/>
          <p:nvPr/>
        </p:nvSpPr>
        <p:spPr>
          <a:xfrm>
            <a:off x="8952567" y="2355114"/>
            <a:ext cx="49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413703019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VTI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GradientRiseVTI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GradientRis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13C68A69-E745-489A-84EC-B7BCE4AA380B}" vid="{9CF7857A-9412-4E45-AB0D-6EAA5A7DC4C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96</Words>
  <Application>Microsoft Office PowerPoint</Application>
  <PresentationFormat>ワイド画面</PresentationFormat>
  <Paragraphs>23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游ゴシック</vt:lpstr>
      <vt:lpstr>游ゴシック Light</vt:lpstr>
      <vt:lpstr>Arial</vt:lpstr>
      <vt:lpstr>Avenir Next LT Pro</vt:lpstr>
      <vt:lpstr>Avenir Next LT Pro Light</vt:lpstr>
      <vt:lpstr>GradientRiseVTI</vt:lpstr>
      <vt:lpstr>Soccer Shoot Challenge！</vt:lpstr>
      <vt:lpstr>アプリの概要</vt:lpstr>
      <vt:lpstr>アプリの画面遷移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TANAKA Sota</dc:creator>
  <cp:lastModifiedBy>OKABE Asami</cp:lastModifiedBy>
  <cp:revision>202</cp:revision>
  <dcterms:created xsi:type="dcterms:W3CDTF">2025-07-23T02:02:12Z</dcterms:created>
  <dcterms:modified xsi:type="dcterms:W3CDTF">2025-08-05T21:46:28Z</dcterms:modified>
</cp:coreProperties>
</file>