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61582-DD5C-4E5E-BA3C-B94AD954E34B}" v="3" dt="2025-07-02T02:24:17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AKA Sota" userId="55d095a9-0cef-4f19-b6d3-4418f8f24979" providerId="ADAL" clId="{05C61582-DD5C-4E5E-BA3C-B94AD954E34B}"/>
    <pc:docChg chg="modSld">
      <pc:chgData name="TANAKA Sota" userId="55d095a9-0cef-4f19-b6d3-4418f8f24979" providerId="ADAL" clId="{05C61582-DD5C-4E5E-BA3C-B94AD954E34B}" dt="2025-07-02T02:25:24.372" v="39" actId="207"/>
      <pc:docMkLst>
        <pc:docMk/>
      </pc:docMkLst>
      <pc:sldChg chg="addSp modSp mod">
        <pc:chgData name="TANAKA Sota" userId="55d095a9-0cef-4f19-b6d3-4418f8f24979" providerId="ADAL" clId="{05C61582-DD5C-4E5E-BA3C-B94AD954E34B}" dt="2025-07-02T02:23:35.228" v="11" actId="1076"/>
        <pc:sldMkLst>
          <pc:docMk/>
          <pc:sldMk cId="1039376944" sldId="257"/>
        </pc:sldMkLst>
        <pc:picChg chg="add mod">
          <ac:chgData name="TANAKA Sota" userId="55d095a9-0cef-4f19-b6d3-4418f8f24979" providerId="ADAL" clId="{05C61582-DD5C-4E5E-BA3C-B94AD954E34B}" dt="2025-07-02T02:23:35.228" v="11" actId="1076"/>
          <ac:picMkLst>
            <pc:docMk/>
            <pc:sldMk cId="1039376944" sldId="257"/>
            <ac:picMk id="7" creationId="{4D4A202C-BD23-95FB-DB9F-F8533FDCD61C}"/>
          </ac:picMkLst>
        </pc:picChg>
      </pc:sldChg>
      <pc:sldChg chg="addSp modSp mod">
        <pc:chgData name="TANAKA Sota" userId="55d095a9-0cef-4f19-b6d3-4418f8f24979" providerId="ADAL" clId="{05C61582-DD5C-4E5E-BA3C-B94AD954E34B}" dt="2025-07-02T02:25:24.372" v="39" actId="207"/>
        <pc:sldMkLst>
          <pc:docMk/>
          <pc:sldMk cId="2822012858" sldId="258"/>
        </pc:sldMkLst>
        <pc:spChg chg="add mod">
          <ac:chgData name="TANAKA Sota" userId="55d095a9-0cef-4f19-b6d3-4418f8f24979" providerId="ADAL" clId="{05C61582-DD5C-4E5E-BA3C-B94AD954E34B}" dt="2025-07-02T02:25:24.372" v="39" actId="207"/>
          <ac:spMkLst>
            <pc:docMk/>
            <pc:sldMk cId="2822012858" sldId="258"/>
            <ac:spMk id="10" creationId="{B15F357E-0599-38CC-F54E-9DBD7F62D365}"/>
          </ac:spMkLst>
        </pc:spChg>
        <pc:picChg chg="add mod">
          <ac:chgData name="TANAKA Sota" userId="55d095a9-0cef-4f19-b6d3-4418f8f24979" providerId="ADAL" clId="{05C61582-DD5C-4E5E-BA3C-B94AD954E34B}" dt="2025-07-02T02:23:14.275" v="5" actId="1076"/>
          <ac:picMkLst>
            <pc:docMk/>
            <pc:sldMk cId="2822012858" sldId="258"/>
            <ac:picMk id="9" creationId="{4B706353-8F93-B34C-DDA0-F86D96A0171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F0C82D-86AB-EA12-4AB1-C7709F781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9C46E2B-0BEF-39B7-58E6-111A0B91F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F44124-A14E-9229-E34F-E568EADD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7F95-CC46-4F93-947B-887C35F1ACF8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FE7E8A-6F3D-DA49-4B87-CE2E9388F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B9125F-6330-6110-68FB-88017C3B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C52C-1C23-46B4-87B1-E524F51A7C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615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0F5C51-EEB7-4966-5114-276B8C35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312A58-3A17-6DB4-9201-88D616A0E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68A9DC-224E-8475-53CC-4C182D90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7F95-CC46-4F93-947B-887C35F1ACF8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FC24FB-4B69-8661-4900-06115C714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97AE2A-7220-AFD8-75A5-96702594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C52C-1C23-46B4-87B1-E524F51A7C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2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B2FC7EC-A9D5-DBFA-BD3A-739EE1973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B6B04F2-E386-5663-CC1C-FA309A10D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271899-5424-88FE-DDF9-7387F8345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7F95-CC46-4F93-947B-887C35F1ACF8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B19C3C-82EE-5283-114B-7FDF5CD54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6EFD80-E230-A7E3-D2C1-2AEFE923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C52C-1C23-46B4-87B1-E524F51A7C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04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5081C8-659D-25B9-515C-F4B0AD19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DFE849-507F-AB1B-9D62-49DD7DCE5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8FCCA6-F2AE-660A-ED61-FF916714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7F95-CC46-4F93-947B-887C35F1ACF8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3B9E51-E6E6-88A6-74DC-ED0F2D863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84358B-0021-0B46-3BB5-13FDE5A3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C52C-1C23-46B4-87B1-E524F51A7C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79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DCC1BB-CA72-CAF3-4F31-51056A6F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EAD734-5541-721F-674D-4F299E400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7D149F-16EE-D662-4ECD-32758487F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7F95-CC46-4F93-947B-887C35F1ACF8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924131-43B5-E10A-DDD7-E15B3F08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AD83C8-F90D-D81B-44E1-DB89DC44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C52C-1C23-46B4-87B1-E524F51A7C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10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6B270D-24E6-275A-0659-0BA69054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B04B0A-C5D1-4B07-6516-EC1F089A6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CA283F-2A99-B09A-8A50-895DC9617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3D7D63-9DDC-4C60-6ADD-19E5C8FF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7F95-CC46-4F93-947B-887C35F1ACF8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7C02A5-78EB-413E-6ADF-8014132AD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DED8BF-D289-7E7C-96EF-A168AEBCD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C52C-1C23-46B4-87B1-E524F51A7C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766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B553FF-567F-4C8A-4584-37E3DE413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AFF36D-49CC-4A7F-31CD-5DF81697A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C41586-438D-8822-3B05-BDF85E739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6A566F2-3A2D-7073-F472-8A5A55CA5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C3174F1-1DA1-F23B-EE21-1640955E7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61765AD-57E1-1E48-13FF-E70660C65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7F95-CC46-4F93-947B-887C35F1ACF8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DB70431-B53C-0E8D-C8D8-05C538C9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61EB8C1-4E61-3F94-BBE9-6549A838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C52C-1C23-46B4-87B1-E524F51A7C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10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16E192-10FA-2F2F-8C8D-BC56EAF3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490F662-60EB-CA63-98B7-CFB885FC2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7F95-CC46-4F93-947B-887C35F1ACF8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217E555-2491-36D0-7BA0-9A3AB255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D8AF8E-3C85-EC79-90DD-5A0E3F43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C52C-1C23-46B4-87B1-E524F51A7C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984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7752CD1-9013-3EDD-7A2F-F4AF4667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7F95-CC46-4F93-947B-887C35F1ACF8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6E2871C-AE3C-32A5-1805-0D4D9BE51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7ABF8E-661B-CE25-0528-30549CB68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C52C-1C23-46B4-87B1-E524F51A7C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27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2B283C-2897-1647-BA48-4768AABBC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C54EDB-637D-2F92-A0F0-E00EBAB31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C2671C-0C1B-F41C-9828-AAF86A0A9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49460C-9AF9-96F1-44C6-3051B890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7F95-CC46-4F93-947B-887C35F1ACF8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6A40F8-1164-58F7-4AFB-47979E3D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608715-1BDB-4734-8365-991A977D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C52C-1C23-46B4-87B1-E524F51A7C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24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598089-0588-5059-99EC-6355DCD5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0051009-AC91-32F8-F238-B7D8E5124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A0E09D-DD40-282E-1CC4-F3EA7975E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29D6A1-8A6B-156D-2B8D-E9D58389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7F95-CC46-4F93-947B-887C35F1ACF8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6D01CF-32B6-9DCF-B80C-14E30D25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C7DBFA-582F-E9D6-32FD-5DD1B5FB0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C52C-1C23-46B4-87B1-E524F51A7C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085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06243CB-4B1F-EA5C-327D-EF2DF1933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86A216-AC38-9DFC-7D4E-9C356DA06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457EE4-613C-4344-E64A-93749DC77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687F95-CC46-4F93-947B-887C35F1ACF8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B3A5B4-30A4-EF58-7C56-364832863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ABF5F9-17C7-5AD2-C185-7ACA6CF5F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66C52C-1C23-46B4-87B1-E524F51A7C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42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おもちゃ, 人形, 時計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8B38EA35-D983-B6DD-BE49-DD8CBE3AD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080" y="4203036"/>
            <a:ext cx="2426834" cy="2654964"/>
          </a:xfrm>
          <a:prstGeom prst="rect">
            <a:avLst/>
          </a:prstGeom>
        </p:spPr>
      </p:pic>
      <p:pic>
        <p:nvPicPr>
          <p:cNvPr id="5" name="図 4" descr="背景パターン&#10;&#10;AI 生成コンテンツは誤りを含む可能性があります。">
            <a:extLst>
              <a:ext uri="{FF2B5EF4-FFF2-40B4-BE49-F238E27FC236}">
                <a16:creationId xmlns:a16="http://schemas.microsoft.com/office/drawing/2014/main" id="{83931F03-57C5-1F3F-1FE4-DD1DB141D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368" y="-364671"/>
            <a:ext cx="5214257" cy="3389267"/>
          </a:xfrm>
          <a:prstGeom prst="rect">
            <a:avLst/>
          </a:prstGeom>
        </p:spPr>
      </p:pic>
      <p:pic>
        <p:nvPicPr>
          <p:cNvPr id="7" name="図 6" descr="おもちゃ, 人形, レゴ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4D4A202C-BD23-95FB-DB9F-F8533FDCD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028" y="346710"/>
            <a:ext cx="2677886" cy="267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7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背景パターン&#10;&#10;AI 生成コンテンツは誤りを含む可能性があります。">
            <a:extLst>
              <a:ext uri="{FF2B5EF4-FFF2-40B4-BE49-F238E27FC236}">
                <a16:creationId xmlns:a16="http://schemas.microsoft.com/office/drawing/2014/main" id="{276ADE9D-C919-4653-7C00-970291E08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286" y="-277586"/>
            <a:ext cx="5410199" cy="3283131"/>
          </a:xfrm>
          <a:prstGeom prst="rect">
            <a:avLst/>
          </a:prstGeom>
        </p:spPr>
      </p:pic>
      <p:pic>
        <p:nvPicPr>
          <p:cNvPr id="5" name="図 4" descr="おもちゃ, 人形, 時計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2EA3F320-9A7F-F4CF-5E44-5411CE26F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399" y="4359415"/>
            <a:ext cx="2197200" cy="2403744"/>
          </a:xfrm>
          <a:prstGeom prst="rect">
            <a:avLst/>
          </a:prstGeom>
        </p:spPr>
      </p:pic>
      <p:pic>
        <p:nvPicPr>
          <p:cNvPr id="7" name="図 6" descr="座る, 屋内, ケーキ, 光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C59717B3-1934-3881-DACA-4CDDF5DAF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742" y="1799408"/>
            <a:ext cx="794657" cy="794657"/>
          </a:xfrm>
          <a:prstGeom prst="rect">
            <a:avLst/>
          </a:prstGeom>
        </p:spPr>
      </p:pic>
      <p:pic>
        <p:nvPicPr>
          <p:cNvPr id="9" name="図 8" descr="おもちゃ, 人形, レゴ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4B706353-8F93-B34C-DDA0-F86D96A017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070" y="634208"/>
            <a:ext cx="2330399" cy="2330399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15F357E-0599-38CC-F54E-9DBD7F62D365}"/>
              </a:ext>
            </a:extLst>
          </p:cNvPr>
          <p:cNvSpPr txBox="1"/>
          <p:nvPr/>
        </p:nvSpPr>
        <p:spPr>
          <a:xfrm>
            <a:off x="2601686" y="3102429"/>
            <a:ext cx="6945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                 </a:t>
            </a:r>
            <a:r>
              <a:rPr kumimoji="1" lang="en-US" altLang="ja-JP" sz="3600" dirty="0">
                <a:solidFill>
                  <a:srgbClr val="FF0000"/>
                </a:solidFill>
              </a:rPr>
              <a:t>GOAL!!!!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012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Office PowerPoint</Application>
  <PresentationFormat>ワイド画面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TANAKA Sota</dc:creator>
  <cp:lastModifiedBy>TANAKA Sota</cp:lastModifiedBy>
  <cp:revision>1</cp:revision>
  <dcterms:created xsi:type="dcterms:W3CDTF">2025-07-02T02:16:01Z</dcterms:created>
  <dcterms:modified xsi:type="dcterms:W3CDTF">2025-07-02T02:25:34Z</dcterms:modified>
</cp:coreProperties>
</file>