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B4E4A-7BF0-43A7-BA66-5FD564F10684}" v="5" dt="2025-07-02T02:30:1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8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KABE Asami" userId="13e6305e-a21d-417c-8824-949cabae14f6" providerId="ADAL" clId="{A7CB4E4A-7BF0-43A7-BA66-5FD564F10684}"/>
    <pc:docChg chg="modSld">
      <pc:chgData name="OKABE Asami" userId="13e6305e-a21d-417c-8824-949cabae14f6" providerId="ADAL" clId="{A7CB4E4A-7BF0-43A7-BA66-5FD564F10684}" dt="2025-07-02T02:42:30.791" v="172" actId="14100"/>
      <pc:docMkLst>
        <pc:docMk/>
      </pc:docMkLst>
      <pc:sldChg chg="addSp modSp mod">
        <pc:chgData name="OKABE Asami" userId="13e6305e-a21d-417c-8824-949cabae14f6" providerId="ADAL" clId="{A7CB4E4A-7BF0-43A7-BA66-5FD564F10684}" dt="2025-07-02T02:42:30.791" v="172" actId="14100"/>
        <pc:sldMkLst>
          <pc:docMk/>
          <pc:sldMk cId="438140413" sldId="256"/>
        </pc:sldMkLst>
        <pc:spChg chg="add mod">
          <ac:chgData name="OKABE Asami" userId="13e6305e-a21d-417c-8824-949cabae14f6" providerId="ADAL" clId="{A7CB4E4A-7BF0-43A7-BA66-5FD564F10684}" dt="2025-07-02T02:42:22.515" v="171" actId="1076"/>
          <ac:spMkLst>
            <pc:docMk/>
            <pc:sldMk cId="438140413" sldId="256"/>
            <ac:spMk id="9" creationId="{EBE102AB-9656-BE05-AC03-F020282C6D15}"/>
          </ac:spMkLst>
        </pc:spChg>
        <pc:spChg chg="add mod">
          <ac:chgData name="OKABE Asami" userId="13e6305e-a21d-417c-8824-949cabae14f6" providerId="ADAL" clId="{A7CB4E4A-7BF0-43A7-BA66-5FD564F10684}" dt="2025-07-02T02:29:43.623" v="97" actId="1076"/>
          <ac:spMkLst>
            <pc:docMk/>
            <pc:sldMk cId="438140413" sldId="256"/>
            <ac:spMk id="10" creationId="{7D1653DE-2558-F0B7-435D-5C7A75FB1BE2}"/>
          </ac:spMkLst>
        </pc:spChg>
        <pc:spChg chg="add mod">
          <ac:chgData name="OKABE Asami" userId="13e6305e-a21d-417c-8824-949cabae14f6" providerId="ADAL" clId="{A7CB4E4A-7BF0-43A7-BA66-5FD564F10684}" dt="2025-07-02T02:34:03.214" v="163" actId="1076"/>
          <ac:spMkLst>
            <pc:docMk/>
            <pc:sldMk cId="438140413" sldId="256"/>
            <ac:spMk id="11" creationId="{9CCBA064-817F-8408-D28B-C74D7F25D80B}"/>
          </ac:spMkLst>
        </pc:spChg>
        <pc:spChg chg="add mod">
          <ac:chgData name="OKABE Asami" userId="13e6305e-a21d-417c-8824-949cabae14f6" providerId="ADAL" clId="{A7CB4E4A-7BF0-43A7-BA66-5FD564F10684}" dt="2025-07-02T02:42:30.791" v="172" actId="14100"/>
          <ac:spMkLst>
            <pc:docMk/>
            <pc:sldMk cId="438140413" sldId="256"/>
            <ac:spMk id="13" creationId="{7EF4A10E-EAF5-4E16-379D-9EB0B68F3087}"/>
          </ac:spMkLst>
        </pc:spChg>
        <pc:picChg chg="mod">
          <ac:chgData name="OKABE Asami" userId="13e6305e-a21d-417c-8824-949cabae14f6" providerId="ADAL" clId="{A7CB4E4A-7BF0-43A7-BA66-5FD564F10684}" dt="2025-07-02T02:31:25.499" v="117" actId="1076"/>
          <ac:picMkLst>
            <pc:docMk/>
            <pc:sldMk cId="438140413" sldId="256"/>
            <ac:picMk id="7" creationId="{E068AB4F-9899-59F9-2D67-1F545E972F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095A0-2020-C198-ADE6-A1E58F01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FEF3DC-52DC-A1B2-04AE-E0530EB35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2E0686-59CB-63F0-E693-0D20BFA9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11AB9-7BF4-180A-67B2-2400AE82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6480A-6B59-2A46-8C6A-121A893A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FFE2C-CC0D-4304-65A4-4CF9E8DA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337FE5-389C-B096-AA74-55B29DF0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80C47-69A3-B8EA-E71C-D6E76AF6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463273-BFDC-A491-25C8-3CC249C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826683-4637-EE93-3866-87CB77D9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1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E120D0-71A9-871E-B63D-2AEB91EF1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7F1293-BB98-DE25-3E2B-32C8B419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A47C7-EE70-CA38-BBDF-8DE33974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58754-92C8-6437-B4B4-131EBDF2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965AC-F015-37B7-9B17-D2034EE0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7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50973-0604-1D7A-8EE4-4A4DB283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4B5360-924E-89DE-FA3A-B67750DC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79A18-DF86-BCBF-AF6C-CC1B3909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38E99-A426-AB82-A183-6BFB37DE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1C5A1C-8175-A234-C2DA-8BF49662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22B87-A966-DB62-9356-39E087B7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6E0171-00E8-F911-4215-ADD82678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8328B0-DF6F-F83F-4CEF-69C5B890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EBCA8-2E26-B64D-965C-7B5E5824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2E5FFF-D73A-D2E8-687B-DD07BCB6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7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5352A-2F53-4843-3EA0-520C5A61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48CD6-0DAA-F441-8041-09E887DEB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9DE278-CF2D-0509-C84A-3C33D2EB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18539A-B139-55F5-B650-1423132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D8F48-2A4B-F38F-A889-35F9A173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821B6F-921D-E673-5804-D5E74C1D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96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F02FB-A929-F627-D727-81700C24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E8F771-2075-1A8D-5BCC-C9A5C56B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EA4558-F991-94D7-CD32-4F723BD9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24A02E-BBD2-1F8F-D5E7-25D44E111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D1C9F7-B97A-ECF8-073A-9E6D9DA5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6FBDC9-F4E8-97BF-3A31-DDA1302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59CF32-1F32-C24C-7AD5-1F0F95B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C6D794-3DE1-73ED-C1F0-32FEFD33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0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25060-19CE-2C39-2F57-1FE5326D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55BEBF-B83D-A125-29C3-E607AB3A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DB51BE-55E4-948A-D581-33E314BD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30F962-BB85-A3EC-4919-FD9367F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5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983890-1F81-92F6-FF85-71B3D4FD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9471A64-FA1B-C39E-DAAA-596A7FE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757B19-C42C-E40D-B04A-EB61BA9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30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D99D6-E34C-EB42-098B-53A1F9FE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0E49B-B211-7FCB-4B8E-3BF3FD8D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5397F-EF2F-99CB-78B6-76451457D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7635AC-D830-F16C-2F82-261B11B6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43F55-0FA8-ED2E-AC3C-E7C9AFB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8DC35A-6C43-B371-7B6C-BD8377C7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6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62045-48AE-4919-886D-E997868A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F00633-601C-DA35-D962-0E20335EA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2198A3-9402-C4E5-DFC0-5B803398B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C38F66-D13A-2728-FB00-981A5670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23F8E-5D24-B32C-CB45-59246C79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335D43-0A34-2BF0-B460-564927D5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23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FC6DCB-202B-B029-1C6F-ACAAF673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5AC9E1-536B-997D-8C5C-F8ADA9A3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6BC5D-5E4B-F53A-A5FE-42DC840AB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2DC01C-AD90-4B8A-A941-617B2CA2F83A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3F49D-F8F3-C575-A94E-88834B91A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84395-6001-C62C-0764-3A23C7A41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B3D72-2014-452B-966A-1001A9B0B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図 6" descr="シルバーのスタジアム&#10;&#10;AI 生成コンテンツは誤りを含む可能性があります。">
            <a:extLst>
              <a:ext uri="{FF2B5EF4-FFF2-40B4-BE49-F238E27FC236}">
                <a16:creationId xmlns:a16="http://schemas.microsoft.com/office/drawing/2014/main" id="{E068AB4F-9899-59F9-2D67-1F545E97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-1506" y="1282"/>
            <a:ext cx="12191980" cy="685671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6B6635-C618-324B-9736-9B1952DF95E8}"/>
              </a:ext>
            </a:extLst>
          </p:cNvPr>
          <p:cNvSpPr txBox="1"/>
          <p:nvPr/>
        </p:nvSpPr>
        <p:spPr>
          <a:xfrm>
            <a:off x="4251176" y="835835"/>
            <a:ext cx="368661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ja-JP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Hit the Net!</a:t>
            </a:r>
            <a:endParaRPr kumimoji="1" lang="ja-JP" altLang="en-US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E102AB-9656-BE05-AC03-F020282C6D15}"/>
              </a:ext>
            </a:extLst>
          </p:cNvPr>
          <p:cNvSpPr txBox="1"/>
          <p:nvPr/>
        </p:nvSpPr>
        <p:spPr>
          <a:xfrm>
            <a:off x="4589977" y="3475530"/>
            <a:ext cx="300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u="sng" dirty="0">
                <a:solidFill>
                  <a:schemeClr val="bg1"/>
                </a:solidFill>
              </a:rPr>
              <a:t>▶</a:t>
            </a:r>
            <a:r>
              <a:rPr lang="en-US" altLang="ja-JP" sz="2400" i="1" u="sng" dirty="0">
                <a:solidFill>
                  <a:schemeClr val="bg1"/>
                </a:solidFill>
              </a:rPr>
              <a:t> START MATCH</a:t>
            </a:r>
            <a:endParaRPr kumimoji="1" lang="ja-JP" altLang="en-US" sz="2400" i="1" u="sng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653DE-2558-F0B7-435D-5C7A75FB1BE2}"/>
              </a:ext>
            </a:extLst>
          </p:cNvPr>
          <p:cNvSpPr txBox="1"/>
          <p:nvPr/>
        </p:nvSpPr>
        <p:spPr>
          <a:xfrm>
            <a:off x="3472613" y="1855418"/>
            <a:ext cx="524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~</a:t>
            </a:r>
            <a:r>
              <a:rPr lang="ja-JP" altLang="en-US" sz="2400" b="1" dirty="0"/>
              <a:t>ボールを蹴ってシュートを決めろ</a:t>
            </a:r>
            <a:r>
              <a:rPr kumimoji="1" lang="en-US" altLang="ja-JP" sz="2400" b="1" dirty="0"/>
              <a:t>~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CBA064-817F-8408-D28B-C74D7F25D80B}"/>
              </a:ext>
            </a:extLst>
          </p:cNvPr>
          <p:cNvSpPr txBox="1"/>
          <p:nvPr/>
        </p:nvSpPr>
        <p:spPr>
          <a:xfrm>
            <a:off x="799470" y="5791332"/>
            <a:ext cx="1059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chemeClr val="bg1"/>
                </a:solidFill>
              </a:rPr>
              <a:t>⚙ 設定</a:t>
            </a:r>
            <a:r>
              <a:rPr lang="ja-JP" altLang="en-US" sz="2400" b="1" dirty="0">
                <a:solidFill>
                  <a:schemeClr val="bg1"/>
                </a:solidFill>
              </a:rPr>
              <a:t>　  　　　</a:t>
            </a:r>
            <a:r>
              <a:rPr lang="ja-JP" altLang="en-US" sz="2400" b="1" u="sng" dirty="0">
                <a:solidFill>
                  <a:schemeClr val="bg1"/>
                </a:solidFill>
              </a:rPr>
              <a:t>🎵音楽</a:t>
            </a:r>
            <a:r>
              <a:rPr lang="ja-JP" altLang="en-US" sz="2400" b="1" dirty="0">
                <a:solidFill>
                  <a:schemeClr val="bg1"/>
                </a:solidFill>
              </a:rPr>
              <a:t>　  　　　　　　　　⏱</a:t>
            </a:r>
            <a:r>
              <a:rPr lang="ja-JP" altLang="en-US" sz="2400" b="1" u="sng" dirty="0">
                <a:solidFill>
                  <a:schemeClr val="bg1"/>
                </a:solidFill>
              </a:rPr>
              <a:t>タイム</a:t>
            </a:r>
            <a:r>
              <a:rPr lang="ja-JP" altLang="en-US" sz="2400" b="1" dirty="0">
                <a:solidFill>
                  <a:schemeClr val="bg1"/>
                </a:solidFill>
              </a:rPr>
              <a:t>　　　　　　</a:t>
            </a:r>
            <a:r>
              <a:rPr lang="en-US" altLang="ja-JP" sz="2400" b="1" dirty="0" err="1">
                <a:solidFill>
                  <a:schemeClr val="bg1"/>
                </a:solidFill>
              </a:rPr>
              <a:t>ver</a:t>
            </a:r>
            <a:r>
              <a:rPr lang="en-US" altLang="ja-JP" sz="2400" b="1" dirty="0">
                <a:solidFill>
                  <a:schemeClr val="bg1"/>
                </a:solidFill>
              </a:rPr>
              <a:t> 1.0</a:t>
            </a:r>
            <a:r>
              <a:rPr lang="ja-JP" altLang="en-US" sz="2400" b="1" dirty="0">
                <a:solidFill>
                  <a:schemeClr val="bg1"/>
                </a:solidFill>
              </a:rPr>
              <a:t>　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EF4A10E-EAF5-4E16-379D-9EB0B68F3087}"/>
              </a:ext>
            </a:extLst>
          </p:cNvPr>
          <p:cNvSpPr/>
          <p:nvPr/>
        </p:nvSpPr>
        <p:spPr>
          <a:xfrm>
            <a:off x="3997841" y="3189767"/>
            <a:ext cx="4295553" cy="98145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14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ADLaM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OKABE Asami</dc:creator>
  <cp:lastModifiedBy>OKABE Asami</cp:lastModifiedBy>
  <cp:revision>1</cp:revision>
  <dcterms:created xsi:type="dcterms:W3CDTF">2025-07-02T02:08:08Z</dcterms:created>
  <dcterms:modified xsi:type="dcterms:W3CDTF">2025-07-02T02:42:31Z</dcterms:modified>
</cp:coreProperties>
</file>