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4ACA4-9F8B-2D38-C477-A2EA45224C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DCC344-9FA1-52AC-E876-EC985E4E0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67903-6B1C-64F6-FF40-592E4437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875127-48C1-6278-CCCE-9B235482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10FE3-D95C-3DE3-E98B-41260384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2502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FDF34-2A7C-74B2-5E0A-2DD62058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E824CC-9CD9-860D-FF7D-8175ADC70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8F13C4-0597-662F-5E4C-49E6A1B7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D6FFDC-E35D-B134-CC93-874418E8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F9A67-CDA1-2876-996A-92C34A44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01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D0261F-1D36-AEB1-97F2-EE9A875695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E2009-4E4C-6700-350E-B31D567B5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0656D8-2C59-1C32-688D-927EAC04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872E64-9D2D-D258-4B46-D4C44749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15A575-E31D-0853-3E1A-F4DD48DC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708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2B7CE-A1FA-5CA3-22E4-0D844C4D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4E12CE-B5B0-E23F-6B31-F5816F3C7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2F0F24-105B-937C-FC99-ED1C6D75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DE85A9-FBF3-B54C-A09E-8B3D0CC2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397549-BEB7-D30B-66C6-CDE08AED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99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3CBCA4-DFD8-63F8-4E55-89D1666C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826069-7F63-A4AD-E910-759802AE3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790570-7A6E-4DBC-C63A-E94D361E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0E4D5B-996E-6465-F909-4D7CD276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87430B-99DA-19F1-0E16-A8F15631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9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F3565-7D18-5211-BBE2-AFAC1469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5E5465-1584-8FEC-1B12-D23746DC3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BB8E62-3657-85BA-98A2-B1DA96E0E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9C98C0-1F76-E44C-4947-CD94A3F4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A544F3-A392-FEFB-73BA-21F58B60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729FE-0D6D-B712-5664-65D87F8DC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15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E898DB-DFC9-6627-8C12-8156A7ED2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CA35B3-6EA8-5CA6-B07F-4FAFEC5B0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531FE0-294B-165E-3143-CB889ED4F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BA94D2-B1A8-A4CB-D8BB-62203C3AB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8915BA0-204E-3CE6-60FF-D1147474F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B7C67F-FF9C-EC5A-CB4E-2C59AA4D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7D49EE-09B4-46CC-8189-67EAD8BCE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DE56FD-7062-4417-AEBA-30E1F886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303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D818DB-D97D-4849-8239-1D6CD7BE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946103-1892-A0DA-8D46-99129EC04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AC682C5-EF03-E547-0112-117C0FCEF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E2BDB7-BB89-0C70-C5ED-A99CC28D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28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520F4E-7737-DA12-0AE4-4AC6A8C8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2508D0-53AC-14D0-4B99-C8267621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1EBAA-AAD2-EF5C-9863-669445A3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913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4F2C09-8403-5CB3-5E7D-9DE4DB249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C0C4BE-1992-53D4-A052-BD0F85801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878CDE-1F62-33F8-51F2-6C5556392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FDA13-3F75-76C8-4D1B-ECE6428F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08D84E-DB69-CA1F-3ABE-E94A5164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33EB71-3C28-08EA-0B44-B44FDAFB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9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EFC92-B774-D220-D4A6-5B622775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1E65F1-D65C-6008-4BF6-EC0178CD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5D32A0-FD8D-5532-567D-E0911C4AF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C698E8-0A05-0D06-5BE0-67D808C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F4C681-7157-8D66-E268-2D665410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6ACD86-BA8C-767D-DD13-0F81CCD4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065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C69275-85D9-7FC8-A28C-56CE0ABB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E44E0-387A-E992-87E5-7F0806877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90056D-B40F-0C6E-41A1-A0BF1385CD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4D5AF-6F4E-4BFF-B1F9-44ABF7A5E64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EB9E3F-AB7B-FE09-71D2-9FC1D51D6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E917A2-EEA9-AABB-BEB9-99C351A00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8D3D14-86CE-4BF0-81CF-866894065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54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141062-5B61-70BA-2223-2D4991D73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BF72B41-50C7-D98C-6B08-E463CA5C9D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91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00389-65A9-543A-4419-5EDB72D8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サッカーのゴールフィールドサッカー場ゴールポストとネット付きのゲートペナルティのためのサッカーの背景緑の芝生と白い線のサッカー場ゲームと ...">
            <a:extLst>
              <a:ext uri="{FF2B5EF4-FFF2-40B4-BE49-F238E27FC236}">
                <a16:creationId xmlns:a16="http://schemas.microsoft.com/office/drawing/2014/main" id="{99B668FD-3F30-DF05-4C85-CA9F6BD3E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7" t="13802" r="21656" b="10299"/>
          <a:stretch>
            <a:fillRect/>
          </a:stretch>
        </p:blipFill>
        <p:spPr bwMode="auto">
          <a:xfrm>
            <a:off x="2198649" y="665397"/>
            <a:ext cx="7794702" cy="582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 descr="記号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46FB01B-D35C-A23E-5BDD-1359AA96C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81" y="1259112"/>
            <a:ext cx="1988842" cy="3331521"/>
          </a:xfrm>
          <a:prstGeom prst="rect">
            <a:avLst/>
          </a:prstGeom>
        </p:spPr>
      </p:pic>
      <p:pic>
        <p:nvPicPr>
          <p:cNvPr id="1032" name="Picture 8" descr="シンプルなサッカーボールのアイコン【透過PNG】 | 無料イラスト素材｜素材ラボ">
            <a:extLst>
              <a:ext uri="{FF2B5EF4-FFF2-40B4-BE49-F238E27FC236}">
                <a16:creationId xmlns:a16="http://schemas.microsoft.com/office/drawing/2014/main" id="{1AA1B5CD-A5C4-4297-C33B-973AECF9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219" y="1374096"/>
            <a:ext cx="844245" cy="6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EAB84E-DCB6-0C27-3D3B-BCBCE94FC674}"/>
              </a:ext>
            </a:extLst>
          </p:cNvPr>
          <p:cNvSpPr txBox="1"/>
          <p:nvPr/>
        </p:nvSpPr>
        <p:spPr>
          <a:xfrm>
            <a:off x="4489449" y="3429000"/>
            <a:ext cx="3656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</a:t>
            </a:r>
            <a:r>
              <a:rPr kumimoji="1" lang="ja-JP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　</a:t>
            </a:r>
            <a:r>
              <a:rPr kumimoji="1" lang="en-US" altLang="ja-JP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POINT</a:t>
            </a:r>
            <a:r>
              <a:rPr kumimoji="1" lang="ja-JP" alt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804780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00389-65A9-543A-4419-5EDB72D8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サッカーのゴールフィールドサッカー場ゴールポストとネット付きのゲートペナルティのためのサッカーの背景緑の芝生と白い線のサッカー場ゲームと ...">
            <a:extLst>
              <a:ext uri="{FF2B5EF4-FFF2-40B4-BE49-F238E27FC236}">
                <a16:creationId xmlns:a16="http://schemas.microsoft.com/office/drawing/2014/main" id="{99B668FD-3F30-DF05-4C85-CA9F6BD3E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7" t="13802" r="21656" b="10299"/>
          <a:stretch>
            <a:fillRect/>
          </a:stretch>
        </p:blipFill>
        <p:spPr bwMode="auto">
          <a:xfrm>
            <a:off x="2198649" y="665397"/>
            <a:ext cx="7794702" cy="5827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 descr="記号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46FB01B-D35C-A23E-5BDD-1359AA96C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981" y="1259112"/>
            <a:ext cx="1988842" cy="3331521"/>
          </a:xfrm>
          <a:prstGeom prst="rect">
            <a:avLst/>
          </a:prstGeom>
        </p:spPr>
      </p:pic>
      <p:pic>
        <p:nvPicPr>
          <p:cNvPr id="1032" name="Picture 8" descr="シンプルなサッカーボールのアイコン【透過PNG】 | 無料イラスト素材｜素材ラボ">
            <a:extLst>
              <a:ext uri="{FF2B5EF4-FFF2-40B4-BE49-F238E27FC236}">
                <a16:creationId xmlns:a16="http://schemas.microsoft.com/office/drawing/2014/main" id="{1AA1B5CD-A5C4-4297-C33B-973AECF98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448" y="1580813"/>
            <a:ext cx="844245" cy="63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B883FF2-0C2B-186F-1506-87D29FB08C9C}"/>
              </a:ext>
            </a:extLst>
          </p:cNvPr>
          <p:cNvSpPr/>
          <p:nvPr/>
        </p:nvSpPr>
        <p:spPr>
          <a:xfrm>
            <a:off x="2198649" y="665397"/>
            <a:ext cx="7794702" cy="5827478"/>
          </a:xfrm>
          <a:prstGeom prst="rect">
            <a:avLst/>
          </a:prstGeom>
          <a:solidFill>
            <a:schemeClr val="bg2">
              <a:lumMod val="50000"/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9EAB84E-DCB6-0C27-3D3B-BCBCE94FC674}"/>
              </a:ext>
            </a:extLst>
          </p:cNvPr>
          <p:cNvSpPr txBox="1"/>
          <p:nvPr/>
        </p:nvSpPr>
        <p:spPr>
          <a:xfrm>
            <a:off x="3909684" y="2514269"/>
            <a:ext cx="50309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CLEAR</a:t>
            </a:r>
            <a:endParaRPr kumimoji="1" lang="ja-JP" altLang="en-US" sz="8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1DD656-A0D1-55EC-6D53-F093F3C3BA19}"/>
              </a:ext>
            </a:extLst>
          </p:cNvPr>
          <p:cNvSpPr txBox="1"/>
          <p:nvPr/>
        </p:nvSpPr>
        <p:spPr>
          <a:xfrm>
            <a:off x="4351043" y="4349684"/>
            <a:ext cx="5435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タイム：</a:t>
            </a:r>
            <a:r>
              <a:rPr lang="en-US" altLang="ja-JP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r>
            <a:r>
              <a:rPr lang="ja-JP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分</a:t>
            </a:r>
            <a:r>
              <a:rPr lang="en-US" altLang="ja-JP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r>
            <a:r>
              <a:rPr lang="ja-JP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秒</a:t>
            </a:r>
            <a:endParaRPr kumimoji="1" lang="ja-JP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E2BC991-B199-A566-3E7D-A6A5C2987BAB}"/>
              </a:ext>
            </a:extLst>
          </p:cNvPr>
          <p:cNvSpPr txBox="1"/>
          <p:nvPr/>
        </p:nvSpPr>
        <p:spPr>
          <a:xfrm>
            <a:off x="4641136" y="5323324"/>
            <a:ext cx="5268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スタートに戻る</a:t>
            </a:r>
          </a:p>
        </p:txBody>
      </p:sp>
    </p:spTree>
    <p:extLst>
      <p:ext uri="{BB962C8B-B14F-4D97-AF65-F5344CB8AC3E}">
        <p14:creationId xmlns:p14="http://schemas.microsoft.com/office/powerpoint/2010/main" val="287362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</Words>
  <Application>Microsoft Office PowerPoint</Application>
  <PresentationFormat>ワイド画面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OKUYAMA Sota</dc:creator>
  <cp:lastModifiedBy>OKUYAMA Sota</cp:lastModifiedBy>
  <cp:revision>1</cp:revision>
  <dcterms:created xsi:type="dcterms:W3CDTF">2025-07-02T02:08:00Z</dcterms:created>
  <dcterms:modified xsi:type="dcterms:W3CDTF">2025-07-02T02:24:11Z</dcterms:modified>
</cp:coreProperties>
</file>