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E50A3-CE40-C299-0B1B-8D59B60E73DA}" v="191" dt="2025-07-23T02:47:23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6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0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09BC0-6A8C-F951-7523-1B18D2A27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Soccer Shoot Challenge！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2DE681-966F-AB74-3CF6-20BA10C02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006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200">
                <a:ea typeface="游ゴシック"/>
              </a:rPr>
              <a:t>Team08</a:t>
            </a:r>
            <a:endParaRPr lang="ja-JP" altLang="en-US" sz="3200">
              <a:ea typeface="游ゴシック" panose="020B0400000000000000" pitchFamily="34" charset="-128"/>
            </a:endParaRPr>
          </a:p>
          <a:p>
            <a:r>
              <a:rPr lang="ja-JP">
                <a:solidFill>
                  <a:srgbClr val="1F2328"/>
                </a:solidFill>
                <a:ea typeface="+mn-lt"/>
                <a:cs typeface="+mn-lt"/>
              </a:rPr>
              <a:t>岡部亜沙美 田中壮汰 奥山颯大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66816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A302-9983-9E77-1FED-960BD2CF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アプリの概要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E47B-186F-3AC3-A15C-9712B2E4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ja-JP" altLang="en-US"/>
              <a:t>サッカーのシュートを決めるアプリ。</a:t>
            </a:r>
          </a:p>
          <a:p>
            <a:r>
              <a:rPr lang="ja-JP" altLang="en-US"/>
              <a:t>三段階の難易度設定(Easy、Normal、Hard)。</a:t>
            </a:r>
          </a:p>
          <a:p>
            <a:r>
              <a:rPr lang="ja-JP" altLang="en-US"/>
              <a:t>ゴール内をクリックすることでボールがシュートされる。</a:t>
            </a:r>
          </a:p>
          <a:p>
            <a:r>
              <a:rPr lang="ja-JP" altLang="en-US"/>
              <a:t>ゴールに入ったら１ポイント追加。</a:t>
            </a:r>
          </a:p>
          <a:p>
            <a:r>
              <a:rPr lang="ja-JP" altLang="en-US"/>
              <a:t>キーパーに防がれたら点数は追加されない。</a:t>
            </a:r>
          </a:p>
          <a:p>
            <a:r>
              <a:rPr lang="ja-JP" altLang="en-US"/>
              <a:t>難易度ごとの目標点数に達したらクリア。</a:t>
            </a:r>
          </a:p>
          <a:p>
            <a:r>
              <a:rPr lang="ja-JP" altLang="en-US"/>
              <a:t>スタートからクリアまでのタイムが表示される。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01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EF93-D1D2-ADD5-04EF-BF9AC926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1" y="189"/>
            <a:ext cx="10240903" cy="1233488"/>
          </a:xfrm>
        </p:spPr>
        <p:txBody>
          <a:bodyPr/>
          <a:lstStyle/>
          <a:p>
            <a:r>
              <a:rPr lang="ja-JP" altLang="en-US"/>
              <a:t>アプリの画面遷移</a:t>
            </a:r>
            <a:endParaRPr kumimoji="1"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DE1551-A98C-157B-B014-4C7D2027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10" y="1239668"/>
            <a:ext cx="3152363" cy="21850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7343-FB8A-C97A-9B75-754DEF35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47B6-14DA-42CB-89FF-49ACA1985247}" type="datetime1"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FCBF-4F50-249C-CB90-C8FBBFD4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5E63-13B9-3C9A-B5A5-FF28EC8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3CC7CF-6CC5-E057-C91B-D15F6491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66" y="3943477"/>
            <a:ext cx="2978495" cy="2194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FF81A-F7EB-BD74-F607-2483FF411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466" y="1261030"/>
            <a:ext cx="3132183" cy="2167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CA88AE-E960-FC66-6233-F054CCA8E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617" y="4056747"/>
            <a:ext cx="3129092" cy="2196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7FBF1D-7D44-88FC-B5DD-AF5626B96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4497" y="2764437"/>
            <a:ext cx="2908988" cy="214827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F5CE980-FE56-7BF7-5D45-1928A1113F4D}"/>
              </a:ext>
            </a:extLst>
          </p:cNvPr>
          <p:cNvSpPr/>
          <p:nvPr/>
        </p:nvSpPr>
        <p:spPr>
          <a:xfrm>
            <a:off x="2117172" y="3457197"/>
            <a:ext cx="247794" cy="49443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8389BAA-BADE-AC32-9BEE-7527C65A1961}"/>
              </a:ext>
            </a:extLst>
          </p:cNvPr>
          <p:cNvSpPr/>
          <p:nvPr/>
        </p:nvSpPr>
        <p:spPr>
          <a:xfrm rot="-5400000">
            <a:off x="4161186" y="4121372"/>
            <a:ext cx="443442" cy="9475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DD49C75-7F15-83B5-3CA1-713C2C7FE575}"/>
              </a:ext>
            </a:extLst>
          </p:cNvPr>
          <p:cNvSpPr/>
          <p:nvPr/>
        </p:nvSpPr>
        <p:spPr>
          <a:xfrm rot="13740000">
            <a:off x="4161186" y="2957778"/>
            <a:ext cx="443442" cy="9475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46E9502-B02A-CFC7-A67D-5C304CA8930C}"/>
              </a:ext>
            </a:extLst>
          </p:cNvPr>
          <p:cNvSpPr/>
          <p:nvPr/>
        </p:nvSpPr>
        <p:spPr>
          <a:xfrm rot="-5400000">
            <a:off x="8630213" y="4244940"/>
            <a:ext cx="371361" cy="7724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E9B6F11-593E-8B89-F599-F300BCCDF908}"/>
              </a:ext>
            </a:extLst>
          </p:cNvPr>
          <p:cNvSpPr/>
          <p:nvPr/>
        </p:nvSpPr>
        <p:spPr>
          <a:xfrm rot="-5400000">
            <a:off x="8630213" y="2566480"/>
            <a:ext cx="371361" cy="7724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019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GradientRiseVTI</vt:lpstr>
      <vt:lpstr>Soccer Shoot Challenge！</vt:lpstr>
      <vt:lpstr>アプリの概要</vt:lpstr>
      <vt:lpstr>アプリの画面遷移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TANAKA Sota</dc:creator>
  <cp:lastModifiedBy>TANAKA Sota</cp:lastModifiedBy>
  <cp:revision>201</cp:revision>
  <dcterms:created xsi:type="dcterms:W3CDTF">2025-07-23T02:02:12Z</dcterms:created>
  <dcterms:modified xsi:type="dcterms:W3CDTF">2025-07-23T02:48:51Z</dcterms:modified>
</cp:coreProperties>
</file>