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sldIdLst>
    <p:sldId id="263" r:id="rId5"/>
    <p:sldId id="256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88DD9-96A0-47F3-9E85-7BA8632B02B9}" v="23" dt="2020-05-25T06:43:39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1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6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7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8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7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0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0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7" r:id="rId2"/>
    <p:sldLayoutId id="2147483716" r:id="rId3"/>
    <p:sldLayoutId id="2147483715" r:id="rId4"/>
    <p:sldLayoutId id="2147483714" r:id="rId5"/>
    <p:sldLayoutId id="2147483713" r:id="rId6"/>
    <p:sldLayoutId id="2147483712" r:id="rId7"/>
    <p:sldLayoutId id="2147483711" r:id="rId8"/>
    <p:sldLayoutId id="2147483710" r:id="rId9"/>
    <p:sldLayoutId id="2147483709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54AD83B-DC8C-43D0-BC21-37F3F26ACE37}"/>
              </a:ext>
            </a:extLst>
          </p:cNvPr>
          <p:cNvSpPr txBox="1"/>
          <p:nvPr/>
        </p:nvSpPr>
        <p:spPr>
          <a:xfrm>
            <a:off x="633999" y="4550230"/>
            <a:ext cx="10909073" cy="957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u="sng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Bookstore Mamagement System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276CEBB-979C-4997-8115-B7250193C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28" y="640080"/>
            <a:ext cx="3602736" cy="3602736"/>
          </a:xfrm>
          <a:prstGeom prst="rect">
            <a:avLst/>
          </a:prstGeom>
        </p:spPr>
      </p:pic>
      <p:pic>
        <p:nvPicPr>
          <p:cNvPr id="10" name="Picture 1" descr="รูปภาพประกอบด้วย อาคาร, นั่ง, รูปถ่าย, คอมพิวเตอ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FF93E16-0FEA-4791-BF12-EE34E23DD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0" b="11796"/>
          <a:stretch/>
        </p:blipFill>
        <p:spPr>
          <a:xfrm>
            <a:off x="6256867" y="950185"/>
            <a:ext cx="5302232" cy="298252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0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1" descr="รูปภาพประกอบด้วย อาคาร, นั่ง, รูปถ่าย, คอมพิวเตอ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FF93E16-0FEA-4791-BF12-EE34E23DD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2190" b="11796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แผนที่, ข้อความ, เก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026B8EC-A721-4F8D-A170-89650FF48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390650"/>
            <a:ext cx="11601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0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รูปภาพประกอบด้วย อาคาร, นั่ง, รูปถ่าย, คอมพิวเตอ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FF93E16-0FEA-4791-BF12-EE34E23DD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2190" b="11796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  <p:pic>
        <p:nvPicPr>
          <p:cNvPr id="14" name="รูปภาพ 13" descr="รูปภาพประกอบด้วย ข้อความ, แผนที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C4D29E4-8C79-41D7-B4B6-9BFBBEED8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80" y="0"/>
            <a:ext cx="5906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4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รูปภาพประกอบด้วย อาคาร, นั่ง, รูปถ่าย, คอมพิวเตอ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FF93E16-0FEA-4791-BF12-EE34E23DD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2190" b="11796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AEE5328-8B45-49EF-B055-72A994B5D592}"/>
              </a:ext>
            </a:extLst>
          </p:cNvPr>
          <p:cNvSpPr txBox="1"/>
          <p:nvPr/>
        </p:nvSpPr>
        <p:spPr>
          <a:xfrm>
            <a:off x="5795387" y="548338"/>
            <a:ext cx="616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dirty="0">
                <a:effectLst/>
                <a:latin typeface="Consolas" panose="020B0609020204030204" pitchFamily="49" charset="0"/>
              </a:rPr>
              <a:t>สั่งซื้อสินค้า</a:t>
            </a:r>
          </a:p>
        </p:txBody>
      </p:sp>
      <p:pic>
        <p:nvPicPr>
          <p:cNvPr id="9" name="รูปภาพ 8" descr="รูปภาพประกอบด้วย แผนที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A12BA56-E154-42EC-95B5-F3FE92161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32" y="917670"/>
            <a:ext cx="6335454" cy="466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2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รูปภาพประกอบด้วย อาคาร, นั่ง, รูปถ่าย, คอมพิวเตอ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FF93E16-0FEA-4791-BF12-EE34E23DD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2190" b="11796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E380C38-CA4D-4BC5-8ADB-229F8FE0D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83" y="719528"/>
            <a:ext cx="6444303" cy="5636302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68FFF2E-72F2-4AB0-89A5-283EEA66DF0D}"/>
              </a:ext>
            </a:extLst>
          </p:cNvPr>
          <p:cNvSpPr txBox="1"/>
          <p:nvPr/>
        </p:nvSpPr>
        <p:spPr>
          <a:xfrm>
            <a:off x="5363308" y="719528"/>
            <a:ext cx="616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dirty="0">
                <a:effectLst/>
                <a:latin typeface="Consolas" panose="020B0609020204030204" pitchFamily="49" charset="0"/>
              </a:rPr>
              <a:t>จัดการข้อมูลสินค้า</a:t>
            </a:r>
          </a:p>
        </p:txBody>
      </p:sp>
    </p:spTree>
    <p:extLst>
      <p:ext uri="{BB962C8B-B14F-4D97-AF65-F5344CB8AC3E}">
        <p14:creationId xmlns:p14="http://schemas.microsoft.com/office/powerpoint/2010/main" val="234789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รูปภาพประกอบด้วย อาคาร, นั่ง, รูปถ่าย, คอมพิวเตอ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FF93E16-0FEA-4791-BF12-EE34E23DD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2190" b="1179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1543C903-0E0F-45F0-AD10-44603C73CBCA}"/>
              </a:ext>
            </a:extLst>
          </p:cNvPr>
          <p:cNvSpPr txBox="1"/>
          <p:nvPr/>
        </p:nvSpPr>
        <p:spPr>
          <a:xfrm>
            <a:off x="5267848" y="7287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dirty="0">
                <a:effectLst/>
                <a:latin typeface="Consolas" panose="020B0609020204030204" pitchFamily="49" charset="0"/>
              </a:rPr>
              <a:t>ตรวจสอบสินค้า</a:t>
            </a:r>
          </a:p>
        </p:txBody>
      </p:sp>
      <p:pic>
        <p:nvPicPr>
          <p:cNvPr id="8" name="รูปภาพ 7" descr="รูปภาพประกอบด้วย ข้อความ, แผนที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E6B4A52-B34B-47BE-90BF-5A557F3E5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62" y="515078"/>
            <a:ext cx="4702913" cy="59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0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รูปภาพประกอบด้วย อาคาร, นั่ง, รูปถ่าย, คอมพิวเตอ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FF93E16-0FEA-4791-BF12-EE34E23DD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2190" b="11796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E8A840D-3D6B-4753-832D-9CBFD6979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54" y="355058"/>
            <a:ext cx="3221283" cy="6058803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6B23375-A72D-455D-BFC2-A4D874419970}"/>
              </a:ext>
            </a:extLst>
          </p:cNvPr>
          <p:cNvSpPr txBox="1"/>
          <p:nvPr/>
        </p:nvSpPr>
        <p:spPr>
          <a:xfrm>
            <a:off x="5659735" y="2637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dirty="0">
                <a:effectLst/>
                <a:latin typeface="Consolas" panose="020B0609020204030204" pitchFamily="49" charset="0"/>
              </a:rPr>
              <a:t>ค้นหาสินค้า</a:t>
            </a:r>
          </a:p>
        </p:txBody>
      </p:sp>
    </p:spTree>
    <p:extLst>
      <p:ext uri="{BB962C8B-B14F-4D97-AF65-F5344CB8AC3E}">
        <p14:creationId xmlns:p14="http://schemas.microsoft.com/office/powerpoint/2010/main" val="1849959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42C31BEC74DF439DF05FC3E42B4E45" ma:contentTypeVersion="12" ma:contentTypeDescription="Create a new document." ma:contentTypeScope="" ma:versionID="a08556c896ade20bed630a53d054eb9f">
  <xsd:schema xmlns:xsd="http://www.w3.org/2001/XMLSchema" xmlns:xs="http://www.w3.org/2001/XMLSchema" xmlns:p="http://schemas.microsoft.com/office/2006/metadata/properties" xmlns:ns3="5f10a764-9f6b-4d85-b8f9-971326fca0a1" xmlns:ns4="8cec94a6-ce3a-4039-8be2-0099b539cd24" targetNamespace="http://schemas.microsoft.com/office/2006/metadata/properties" ma:root="true" ma:fieldsID="0b31d5629afb5f66e40cd75a4ddf04bc" ns3:_="" ns4:_="">
    <xsd:import namespace="5f10a764-9f6b-4d85-b8f9-971326fca0a1"/>
    <xsd:import namespace="8cec94a6-ce3a-4039-8be2-0099b539cd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10a764-9f6b-4d85-b8f9-971326fca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c94a6-ce3a-4039-8be2-0099b539cd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8DC7DF-FE4A-4D9C-80AE-EAFFD30D9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10a764-9f6b-4d85-b8f9-971326fca0a1"/>
    <ds:schemaRef ds:uri="8cec94a6-ce3a-4039-8be2-0099b539cd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9134B1-C53C-4955-9468-2F6E5FE8E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BC596B-17A9-446E-9AFF-D663AB0337A9}">
  <ds:schemaRefs>
    <ds:schemaRef ds:uri="http://schemas.openxmlformats.org/package/2006/metadata/core-properties"/>
    <ds:schemaRef ds:uri="http://schemas.microsoft.com/office/2006/documentManagement/types"/>
    <ds:schemaRef ds:uri="8cec94a6-ce3a-4039-8be2-0099b539cd24"/>
    <ds:schemaRef ds:uri="5f10a764-9f6b-4d85-b8f9-971326fca0a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</Words>
  <Application>Microsoft Office PowerPoint</Application>
  <PresentationFormat>แบบจอกว้าง</PresentationFormat>
  <Paragraphs>5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1" baseType="lpstr">
      <vt:lpstr>Calibri</vt:lpstr>
      <vt:lpstr>Consolas</vt:lpstr>
      <vt:lpstr>Tw Cen MT</vt:lpstr>
      <vt:lpstr>RetrospectVTI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THANAKORN KOTMONGKOL</dc:creator>
  <cp:lastModifiedBy>THANAKORN KOTMONGKOL</cp:lastModifiedBy>
  <cp:revision>2</cp:revision>
  <dcterms:created xsi:type="dcterms:W3CDTF">2020-05-25T05:59:53Z</dcterms:created>
  <dcterms:modified xsi:type="dcterms:W3CDTF">2020-05-26T06:59:57Z</dcterms:modified>
</cp:coreProperties>
</file>