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AC32-AED0-4C16-9B1B-2247ED41B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7CAEE-4448-403F-8265-40ABC5BFF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261FE-2668-4A90-A489-0806A89C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236-54A0-4FB8-BDD6-6D81B94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F0D8-1A33-41BF-878D-5AC65954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21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D180-F767-40E5-BD94-C44EE6EA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E9E73-C995-43DB-A27F-4681C6B3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C785D-A1FB-4E0A-8862-31B604D4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A232-F459-4B48-96C4-A0417734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AFBC-5683-4390-8B3F-AA951803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119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4E1FB-C40C-4C4A-BD20-9B779017E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DD774-CF09-41A3-AE66-88D2575B9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45FE7-39E0-4221-9BBE-051295E2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1092A-4821-482D-8F74-EA037691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4756C-BD95-4B90-A710-9A5F15CD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33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968E-72EF-4829-9BE7-0B06412F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7209-AE60-4444-9542-EE9258F3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E4CE-777B-47C4-9C75-4AAED5B3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8ECD-45C4-49EE-AE84-33FACC84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BF06-2A37-4738-8D45-FA88AD3C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58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1A4-E6CA-4ACA-B612-F22763CE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CF67-BB12-4D44-9BA8-17063435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22D8-BF39-4C9F-A280-E9EFA2BE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CAA6-971B-404C-895D-574A211D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37F1-F955-4A50-BB92-3D7D2F44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004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1057-8418-4CA2-80FB-0D679BDC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2274-A939-4B85-A12C-824FA6271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94C40-952D-47A6-A33C-AFAE7EC0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F2C30-5E69-49E8-A4B5-AE1FF692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70A2-0A00-44CD-B27B-385AB9C0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4275-7BDD-42EA-B171-04D5FD9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880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19B4-1C2D-4FA9-B287-5FBA707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CD2B-1EA7-4A3D-ADFF-38A3DCA25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6C07F-3F73-4DE7-AB9B-AD5AD91FA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2AB3A-C19C-4E10-BEBA-5095BB214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71131-FE0B-442A-BE0A-DE03C19D1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0722D-C999-4BF3-9222-E3F6D217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A641-8264-4AD4-9A8A-BC7F389A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E9E85-6E84-48A2-B523-DA7878B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514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9CDD-C84B-4E3B-8454-71C33152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BB09F-4A18-40E9-BED0-D225F8DC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60502-AF15-40FE-AB14-065EC037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41F5-D4F5-46D8-832B-EA7B7AD6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862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49B5D-ECED-4B3B-BA9D-0253ECB2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EDA9E-67AF-4979-90DC-8C6E4B45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C8C2B-2CDE-444C-BBAB-624375FC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6C4-B290-4728-9609-240E2235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5F8A-6F92-44E6-8359-D5C15EE62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084C8-C089-4A18-BF1E-E3C98CE65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F9BBD-E08E-41F8-916A-357AC338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F510-A624-474C-8ADB-DA98F954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03D6-4656-4F5D-A01A-19B6FA06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62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238E-11C5-4A1D-AD03-4017DDCF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C728A-F7EA-4EE4-B2E8-C6CEDDDA8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33B6B-ADE4-453F-99A4-8F5A58EC2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139B2-0DE7-4E3C-BF4F-6E28ADC4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522C-6604-44D9-8C67-8DC58F48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66FE7-3D15-48A8-B07A-4152C52B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98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4E0ED-B4A7-469A-BB47-490DE07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CBECC-A77C-452B-9BAE-8DFF149A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4D59-89B4-47EB-B34E-BF29C0C64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9B7F-400F-4F43-9401-4A0AF14C854E}" type="datetimeFigureOut">
              <a:rPr lang="th-TH" smtClean="0"/>
              <a:t>01/06/61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2EA8-6ADB-4A9F-8577-5658ACFAF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3E963-68F9-4151-B8DD-1436F4F9E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05AA-EB10-4BAD-8279-2D76C1081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37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hyperlink" Target="https://ubuntu-mate.org/blog/ubuntu-mate-for-raspberry-pi-3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2.jpe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à¸à¸¥à¸à¸²à¸£à¸à¹à¸à¸«à¸²à¸£à¸¹à¸à¸ à¸²à¸à¸ªà¸³à¸«à¸£à¸±à¸ mqtt LOGO">
            <a:extLst>
              <a:ext uri="{FF2B5EF4-FFF2-40B4-BE49-F238E27FC236}">
                <a16:creationId xmlns:a16="http://schemas.microsoft.com/office/drawing/2014/main" id="{704AEE7D-FDF1-4D96-ABD0-C593F741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16" y="711336"/>
            <a:ext cx="813290" cy="8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EC0562F-7D63-45D8-AB49-AF1E12960A7C}"/>
              </a:ext>
            </a:extLst>
          </p:cNvPr>
          <p:cNvGrpSpPr/>
          <p:nvPr/>
        </p:nvGrpSpPr>
        <p:grpSpPr>
          <a:xfrm>
            <a:off x="8739553" y="4381477"/>
            <a:ext cx="1450731" cy="1626577"/>
            <a:chOff x="3516923" y="940777"/>
            <a:chExt cx="4624754" cy="52050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B2688F-90F7-413F-A40A-635CA51E9ACA}"/>
                </a:ext>
              </a:extLst>
            </p:cNvPr>
            <p:cNvSpPr/>
            <p:nvPr/>
          </p:nvSpPr>
          <p:spPr>
            <a:xfrm>
              <a:off x="3516923" y="940777"/>
              <a:ext cx="4624754" cy="52050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88AC7A6-7839-45B6-B9CB-B8379D924A80}"/>
                </a:ext>
              </a:extLst>
            </p:cNvPr>
            <p:cNvSpPr/>
            <p:nvPr/>
          </p:nvSpPr>
          <p:spPr>
            <a:xfrm>
              <a:off x="3877408" y="1600200"/>
              <a:ext cx="3921369" cy="42378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" name="Picture 4" descr="à¸à¸¥à¸à¸²à¸£à¸à¹à¸à¸«à¸²à¸£à¸¹à¸à¸ à¸²à¸à¸ªà¸³à¸«à¸£à¸±à¸ intermec pc 43t LOGO">
              <a:extLst>
                <a:ext uri="{FF2B5EF4-FFF2-40B4-BE49-F238E27FC236}">
                  <a16:creationId xmlns:a16="http://schemas.microsoft.com/office/drawing/2014/main" id="{D881BF00-DEEE-4DD8-84D5-BE9EFFD5A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061" y="2050074"/>
              <a:ext cx="3112477" cy="311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21F4694-7DBC-4704-A5F2-9F6AAF1C448B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>
          <a:xfrm rot="16200000" flipH="1">
            <a:off x="6737861" y="3193073"/>
            <a:ext cx="813289" cy="3190095"/>
          </a:xfrm>
          <a:prstGeom prst="bentConnector2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0821861-FEB2-4DFF-AAC3-46B71D602C7E}"/>
              </a:ext>
            </a:extLst>
          </p:cNvPr>
          <p:cNvSpPr/>
          <p:nvPr/>
        </p:nvSpPr>
        <p:spPr>
          <a:xfrm>
            <a:off x="1561310" y="612594"/>
            <a:ext cx="1450731" cy="16265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33C77DB-1D99-4AE9-B0DD-3187D2FF97AE}"/>
              </a:ext>
            </a:extLst>
          </p:cNvPr>
          <p:cNvSpPr/>
          <p:nvPr/>
        </p:nvSpPr>
        <p:spPr>
          <a:xfrm>
            <a:off x="1674390" y="818664"/>
            <a:ext cx="1230087" cy="13243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55095B-BFE9-4A6C-8565-3ED054A507C6}"/>
              </a:ext>
            </a:extLst>
          </p:cNvPr>
          <p:cNvSpPr/>
          <p:nvPr/>
        </p:nvSpPr>
        <p:spPr>
          <a:xfrm>
            <a:off x="1952288" y="957614"/>
            <a:ext cx="66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22939D-6B0F-4A86-9822-750E3043946A}"/>
              </a:ext>
            </a:extLst>
          </p:cNvPr>
          <p:cNvSpPr txBox="1"/>
          <p:nvPr/>
        </p:nvSpPr>
        <p:spPr>
          <a:xfrm>
            <a:off x="1512263" y="135817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publisher</a:t>
            </a:r>
            <a:endParaRPr lang="th-TH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E46A43B-A485-4F64-81F3-4B7A71EF2CD0}"/>
              </a:ext>
            </a:extLst>
          </p:cNvPr>
          <p:cNvCxnSpPr>
            <a:cxnSpLocks/>
            <a:stCxn id="43" idx="3"/>
            <a:endCxn id="9" idx="0"/>
          </p:cNvCxnSpPr>
          <p:nvPr/>
        </p:nvCxnSpPr>
        <p:spPr>
          <a:xfrm>
            <a:off x="3012041" y="1425883"/>
            <a:ext cx="2491434" cy="813288"/>
          </a:xfrm>
          <a:prstGeom prst="bentConnector2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6" name="Picture 4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BD099AF8-4DAA-4242-982D-03C01F888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48094" y="5271976"/>
            <a:ext cx="1192823" cy="57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C90BC502-3DB2-43EF-A1D3-D9839D3729F3}"/>
              </a:ext>
            </a:extLst>
          </p:cNvPr>
          <p:cNvGrpSpPr/>
          <p:nvPr/>
        </p:nvGrpSpPr>
        <p:grpSpPr>
          <a:xfrm>
            <a:off x="4351682" y="2239171"/>
            <a:ext cx="2303585" cy="2400300"/>
            <a:chOff x="4474774" y="1648556"/>
            <a:chExt cx="2303585" cy="24003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49A6FC0-5E5C-45BD-B4F1-1BF151B26E4A}"/>
                </a:ext>
              </a:extLst>
            </p:cNvPr>
            <p:cNvSpPr/>
            <p:nvPr/>
          </p:nvSpPr>
          <p:spPr>
            <a:xfrm>
              <a:off x="4474774" y="1648556"/>
              <a:ext cx="2303585" cy="24003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9385B61-7C04-4CEF-9FD9-5CDF74EBC404}"/>
                </a:ext>
              </a:extLst>
            </p:cNvPr>
            <p:cNvSpPr/>
            <p:nvPr/>
          </p:nvSpPr>
          <p:spPr>
            <a:xfrm>
              <a:off x="4654331" y="1956458"/>
              <a:ext cx="1953230" cy="19542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1" name="Picture 2" descr="à¸à¸¥à¸à¸²à¸£à¸à¹à¸à¸«à¸²à¸£à¸¹à¸à¸ à¸²à¸à¸ªà¸³à¸«à¸£à¸±à¸ RASPBERRY LOGO ubuntu">
              <a:extLst>
                <a:ext uri="{FF2B5EF4-FFF2-40B4-BE49-F238E27FC236}">
                  <a16:creationId xmlns:a16="http://schemas.microsoft.com/office/drawing/2014/main" id="{E8728993-8E6A-4DEB-942B-8ED9D22AA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755" y="1753975"/>
              <a:ext cx="524073" cy="48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71E541F-ED48-4EFA-AA16-6117C0C7E708}"/>
                </a:ext>
              </a:extLst>
            </p:cNvPr>
            <p:cNvSpPr/>
            <p:nvPr/>
          </p:nvSpPr>
          <p:spPr>
            <a:xfrm>
              <a:off x="4978409" y="2485969"/>
              <a:ext cx="1388282" cy="13048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pic>
          <p:nvPicPr>
            <p:cNvPr id="13" name="Picture 4" descr="à¸à¸¥à¸à¸²à¸£à¸à¹à¸à¸«à¸²à¸£à¸¹à¸à¸ à¸²à¸à¸ªà¸³à¸«à¸£à¸±à¸ python3 LOGO">
              <a:extLst>
                <a:ext uri="{FF2B5EF4-FFF2-40B4-BE49-F238E27FC236}">
                  <a16:creationId xmlns:a16="http://schemas.microsoft.com/office/drawing/2014/main" id="{B6C2B36F-5413-48DB-9B81-FD182F796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828" y="2341752"/>
              <a:ext cx="966621" cy="378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749A4C-2EA0-4657-BCDB-D0E2D057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697" y="2740918"/>
              <a:ext cx="573113" cy="2662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93979D2-418F-43B7-A270-676078E78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514" y="3162259"/>
              <a:ext cx="1162090" cy="551390"/>
            </a:xfrm>
            <a:prstGeom prst="rect">
              <a:avLst/>
            </a:prstGeom>
          </p:spPr>
        </p:pic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B00E4D8B-E341-4A24-886A-204B43E11ED8}"/>
                </a:ext>
              </a:extLst>
            </p:cNvPr>
            <p:cNvSpPr/>
            <p:nvPr/>
          </p:nvSpPr>
          <p:spPr>
            <a:xfrm>
              <a:off x="5619388" y="2616306"/>
              <a:ext cx="105730" cy="984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EFEF5D00-9E25-4179-BCAC-BDFD2F12507C}"/>
                </a:ext>
              </a:extLst>
            </p:cNvPr>
            <p:cNvSpPr/>
            <p:nvPr/>
          </p:nvSpPr>
          <p:spPr>
            <a:xfrm>
              <a:off x="5619388" y="3045691"/>
              <a:ext cx="105730" cy="984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B9516B9-57F4-4141-B342-50032E9CA12C}"/>
                </a:ext>
              </a:extLst>
            </p:cNvPr>
            <p:cNvSpPr txBox="1"/>
            <p:nvPr/>
          </p:nvSpPr>
          <p:spPr>
            <a:xfrm>
              <a:off x="5144828" y="2079873"/>
              <a:ext cx="124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subscriber</a:t>
              </a:r>
              <a:endParaRPr lang="th-TH" sz="1800" dirty="0"/>
            </a:p>
          </p:txBody>
        </p:sp>
        <p:pic>
          <p:nvPicPr>
            <p:cNvPr id="3074" name="Picture 2" descr="à¸à¸¥à¸à¸²à¸£à¸à¹à¸à¸«à¸²à¸£à¸¹à¸à¸ à¸²à¸à¸ªà¸³à¸«à¸£à¸±à¸ mqtt LOGO">
              <a:extLst>
                <a:ext uri="{FF2B5EF4-FFF2-40B4-BE49-F238E27FC236}">
                  <a16:creationId xmlns:a16="http://schemas.microsoft.com/office/drawing/2014/main" id="{7C74BD0E-2AC0-4A10-9685-2097D26B1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4344" y="1725930"/>
              <a:ext cx="885048" cy="49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265CE4-E797-4B1A-AF46-13A36F6410A3}"/>
              </a:ext>
            </a:extLst>
          </p:cNvPr>
          <p:cNvSpPr txBox="1"/>
          <p:nvPr/>
        </p:nvSpPr>
        <p:spPr>
          <a:xfrm>
            <a:off x="5765637" y="3286014"/>
            <a:ext cx="768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th-TH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0E6FD-10E9-4ECB-895B-A60125F98F41}"/>
              </a:ext>
            </a:extLst>
          </p:cNvPr>
          <p:cNvSpPr txBox="1"/>
          <p:nvPr/>
        </p:nvSpPr>
        <p:spPr>
          <a:xfrm>
            <a:off x="6041670" y="3813592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.docx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32085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81FCA3-F138-4D43-9F84-A22064508C4A}"/>
              </a:ext>
            </a:extLst>
          </p:cNvPr>
          <p:cNvSpPr/>
          <p:nvPr/>
        </p:nvSpPr>
        <p:spPr>
          <a:xfrm>
            <a:off x="1327638" y="501158"/>
            <a:ext cx="1881554" cy="33322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987D3F-0C9A-4FF6-B2B2-7E31783A2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37480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617DE64-E8AC-4EFA-A70E-0B90BAA28FC6}"/>
              </a:ext>
            </a:extLst>
          </p:cNvPr>
          <p:cNvGrpSpPr/>
          <p:nvPr/>
        </p:nvGrpSpPr>
        <p:grpSpPr>
          <a:xfrm>
            <a:off x="1434123" y="589081"/>
            <a:ext cx="1613389" cy="993652"/>
            <a:chOff x="1434123" y="1380392"/>
            <a:chExt cx="1613389" cy="99365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168E425-C538-4325-9B49-60F0408AAB6E}"/>
                </a:ext>
              </a:extLst>
            </p:cNvPr>
            <p:cNvSpPr/>
            <p:nvPr/>
          </p:nvSpPr>
          <p:spPr>
            <a:xfrm>
              <a:off x="1684704" y="1521191"/>
              <a:ext cx="1362808" cy="8528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E7C5D8-6F2E-4B0C-BE92-5F06E8E08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123" y="1380392"/>
              <a:ext cx="694592" cy="69459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E7B8E4-E04C-4B12-BC93-DADAA3E071E6}"/>
              </a:ext>
            </a:extLst>
          </p:cNvPr>
          <p:cNvGrpSpPr/>
          <p:nvPr/>
        </p:nvGrpSpPr>
        <p:grpSpPr>
          <a:xfrm>
            <a:off x="1434123" y="1610820"/>
            <a:ext cx="1613389" cy="993652"/>
            <a:chOff x="1434123" y="1380392"/>
            <a:chExt cx="1613389" cy="99365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75890E8-4664-4F46-A915-CB50277A822C}"/>
                </a:ext>
              </a:extLst>
            </p:cNvPr>
            <p:cNvSpPr/>
            <p:nvPr/>
          </p:nvSpPr>
          <p:spPr>
            <a:xfrm>
              <a:off x="1684704" y="1521191"/>
              <a:ext cx="1362808" cy="8528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CB8323-9BF3-483F-81C2-FB1BF73E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123" y="1380392"/>
              <a:ext cx="694592" cy="69459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C45B8B-5FF2-445A-B59B-3BFAD91246B0}"/>
              </a:ext>
            </a:extLst>
          </p:cNvPr>
          <p:cNvGrpSpPr/>
          <p:nvPr/>
        </p:nvGrpSpPr>
        <p:grpSpPr>
          <a:xfrm>
            <a:off x="1434123" y="2632559"/>
            <a:ext cx="1613389" cy="993652"/>
            <a:chOff x="1434123" y="1380392"/>
            <a:chExt cx="1613389" cy="9936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31565DF-29C4-4685-A82A-47670EA0BF93}"/>
                </a:ext>
              </a:extLst>
            </p:cNvPr>
            <p:cNvSpPr/>
            <p:nvPr/>
          </p:nvSpPr>
          <p:spPr>
            <a:xfrm>
              <a:off x="1684704" y="1521191"/>
              <a:ext cx="1362808" cy="8528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9E94858-ABF1-4A3A-8B09-E6FCF648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123" y="1380392"/>
              <a:ext cx="694592" cy="694592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6930E1-BC62-49B7-BC43-CE262AC6A050}"/>
              </a:ext>
            </a:extLst>
          </p:cNvPr>
          <p:cNvSpPr/>
          <p:nvPr/>
        </p:nvSpPr>
        <p:spPr>
          <a:xfrm>
            <a:off x="3744058" y="501157"/>
            <a:ext cx="1881554" cy="33322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5FA0C2-5DD6-40FE-AF68-177EB95210F1}"/>
              </a:ext>
            </a:extLst>
          </p:cNvPr>
          <p:cNvSpPr/>
          <p:nvPr/>
        </p:nvSpPr>
        <p:spPr>
          <a:xfrm>
            <a:off x="3965331" y="729880"/>
            <a:ext cx="1433146" cy="27606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4DCD72-F1AF-4F01-89F4-76BEA6985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487" y="379771"/>
            <a:ext cx="1938834" cy="99365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E7D781-2626-4C29-8C84-3D6516E68104}"/>
              </a:ext>
            </a:extLst>
          </p:cNvPr>
          <p:cNvSpPr/>
          <p:nvPr/>
        </p:nvSpPr>
        <p:spPr>
          <a:xfrm>
            <a:off x="4070837" y="1195017"/>
            <a:ext cx="1222131" cy="404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BC1304-23EE-47E4-978A-9F96F2AC1F49}"/>
              </a:ext>
            </a:extLst>
          </p:cNvPr>
          <p:cNvSpPr/>
          <p:nvPr/>
        </p:nvSpPr>
        <p:spPr>
          <a:xfrm>
            <a:off x="4079631" y="1952807"/>
            <a:ext cx="1222131" cy="404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B2D804-42C4-49D8-9CB8-75FEE9082EB8}"/>
              </a:ext>
            </a:extLst>
          </p:cNvPr>
          <p:cNvSpPr/>
          <p:nvPr/>
        </p:nvSpPr>
        <p:spPr>
          <a:xfrm>
            <a:off x="4070838" y="2730014"/>
            <a:ext cx="1222131" cy="404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7CEA57F-F4A7-442E-BC18-96868B8EC3DE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047512" y="1156307"/>
            <a:ext cx="1023325" cy="24093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6D74CF5-2043-4BC5-85EE-A3CF6E897FE5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3047512" y="2932237"/>
            <a:ext cx="1023326" cy="26754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40A596-F24C-48E8-AB0E-0C9ABAE12395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047512" y="2155030"/>
            <a:ext cx="1032119" cy="23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FD80D41-68AA-43D2-BBF8-249787A534DF}"/>
              </a:ext>
            </a:extLst>
          </p:cNvPr>
          <p:cNvSpPr/>
          <p:nvPr/>
        </p:nvSpPr>
        <p:spPr>
          <a:xfrm>
            <a:off x="6814038" y="589081"/>
            <a:ext cx="4572000" cy="324436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7F5ABC6-4705-45AD-B74E-C2266FBAB63E}"/>
              </a:ext>
            </a:extLst>
          </p:cNvPr>
          <p:cNvSpPr/>
          <p:nvPr/>
        </p:nvSpPr>
        <p:spPr>
          <a:xfrm>
            <a:off x="6981092" y="808889"/>
            <a:ext cx="4223313" cy="28173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EB80667-C1B5-48AA-993E-E660C1C61BF0}"/>
              </a:ext>
            </a:extLst>
          </p:cNvPr>
          <p:cNvSpPr/>
          <p:nvPr/>
        </p:nvSpPr>
        <p:spPr>
          <a:xfrm>
            <a:off x="7183315" y="1055269"/>
            <a:ext cx="1421099" cy="21848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E991E3C-0F69-41F7-A304-0EEDE56F84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95726" y="379771"/>
            <a:ext cx="806623" cy="80662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95234834-D193-4C25-BCF9-CBBC06C82EDF}"/>
              </a:ext>
            </a:extLst>
          </p:cNvPr>
          <p:cNvGrpSpPr/>
          <p:nvPr/>
        </p:nvGrpSpPr>
        <p:grpSpPr>
          <a:xfrm>
            <a:off x="8775212" y="977895"/>
            <a:ext cx="2303585" cy="2400300"/>
            <a:chOff x="4474774" y="1648556"/>
            <a:chExt cx="2303585" cy="24003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6DC7D52-5433-425A-8AAF-820A6A677CCB}"/>
                </a:ext>
              </a:extLst>
            </p:cNvPr>
            <p:cNvSpPr/>
            <p:nvPr/>
          </p:nvSpPr>
          <p:spPr>
            <a:xfrm>
              <a:off x="4474774" y="1648556"/>
              <a:ext cx="2303585" cy="24003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B197C56-72E1-450F-AD98-524ACF60FDF0}"/>
                </a:ext>
              </a:extLst>
            </p:cNvPr>
            <p:cNvSpPr/>
            <p:nvPr/>
          </p:nvSpPr>
          <p:spPr>
            <a:xfrm>
              <a:off x="4654331" y="1956458"/>
              <a:ext cx="1953230" cy="19542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F1F5110-1B71-47FD-9563-82992E1B73ED}"/>
                </a:ext>
              </a:extLst>
            </p:cNvPr>
            <p:cNvSpPr/>
            <p:nvPr/>
          </p:nvSpPr>
          <p:spPr>
            <a:xfrm>
              <a:off x="4978409" y="2230985"/>
              <a:ext cx="1388282" cy="13048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pic>
          <p:nvPicPr>
            <p:cNvPr id="58" name="Picture 4" descr="à¸à¸¥à¸à¸²à¸£à¸à¹à¸à¸«à¸²à¸£à¸¹à¸à¸ à¸²à¸à¸ªà¸³à¸«à¸£à¸±à¸ python3 LOGO">
              <a:extLst>
                <a:ext uri="{FF2B5EF4-FFF2-40B4-BE49-F238E27FC236}">
                  <a16:creationId xmlns:a16="http://schemas.microsoft.com/office/drawing/2014/main" id="{EF45CE0C-CFFD-47FF-BBE7-DD4211A50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828" y="2174704"/>
              <a:ext cx="966621" cy="378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571CD19-25A3-49E6-AD93-F1DF958DA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697" y="2573864"/>
              <a:ext cx="573113" cy="26625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24F40F2-9191-422C-993A-24F0EED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514" y="2942453"/>
              <a:ext cx="1162090" cy="551390"/>
            </a:xfrm>
            <a:prstGeom prst="rect">
              <a:avLst/>
            </a:prstGeom>
          </p:spPr>
        </p:pic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E6E07719-03FA-4FE6-9BC5-C8D735102131}"/>
                </a:ext>
              </a:extLst>
            </p:cNvPr>
            <p:cNvSpPr/>
            <p:nvPr/>
          </p:nvSpPr>
          <p:spPr>
            <a:xfrm>
              <a:off x="5619388" y="2466837"/>
              <a:ext cx="105730" cy="984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DB9A25B4-E021-4A88-B466-3F329422A1B7}"/>
                </a:ext>
              </a:extLst>
            </p:cNvPr>
            <p:cNvSpPr/>
            <p:nvPr/>
          </p:nvSpPr>
          <p:spPr>
            <a:xfrm>
              <a:off x="5619388" y="2861054"/>
              <a:ext cx="105730" cy="984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947AEA-ACD9-4728-9A42-B78B1298394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292968" y="1397240"/>
            <a:ext cx="1899629" cy="119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8C633E-D083-4B3E-986F-6204EC1A272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301762" y="2155030"/>
            <a:ext cx="1872760" cy="19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E23E7B-DC67-4F8B-9F62-355DFABE5AB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292969" y="2932237"/>
            <a:ext cx="1890346" cy="19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9C3A72-E2AE-49D5-8E8B-57927054A5F0}"/>
              </a:ext>
            </a:extLst>
          </p:cNvPr>
          <p:cNvSpPr/>
          <p:nvPr/>
        </p:nvSpPr>
        <p:spPr>
          <a:xfrm>
            <a:off x="7414909" y="1435762"/>
            <a:ext cx="966114" cy="15089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ABCE1C-9309-4F53-A6F8-63F78612B185}"/>
              </a:ext>
            </a:extLst>
          </p:cNvPr>
          <p:cNvSpPr txBox="1"/>
          <p:nvPr/>
        </p:nvSpPr>
        <p:spPr>
          <a:xfrm>
            <a:off x="7414909" y="1531684"/>
            <a:ext cx="95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Select </a:t>
            </a:r>
          </a:p>
          <a:p>
            <a:pPr algn="ctr"/>
            <a:r>
              <a:rPr lang="en-US" sz="1800" dirty="0"/>
              <a:t>Channel</a:t>
            </a:r>
          </a:p>
          <a:p>
            <a:pPr algn="ctr"/>
            <a:r>
              <a:rPr lang="en-US" sz="1800" dirty="0"/>
              <a:t>With</a:t>
            </a:r>
          </a:p>
          <a:p>
            <a:pPr algn="ctr"/>
            <a:r>
              <a:rPr lang="en-US" sz="1800" dirty="0"/>
              <a:t>User</a:t>
            </a:r>
            <a:endParaRPr lang="th-TH" sz="18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3573E53-CFC4-452C-8072-40B3B64D763E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8367414" y="2131848"/>
            <a:ext cx="5162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2397160-3E80-463C-9BBF-2907208935C5}"/>
              </a:ext>
            </a:extLst>
          </p:cNvPr>
          <p:cNvSpPr txBox="1"/>
          <p:nvPr/>
        </p:nvSpPr>
        <p:spPr>
          <a:xfrm>
            <a:off x="7620661" y="1022063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th-TH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886407-7B2E-4A5E-B7E0-CFFABC658046}"/>
              </a:ext>
            </a:extLst>
          </p:cNvPr>
          <p:cNvSpPr txBox="1"/>
          <p:nvPr/>
        </p:nvSpPr>
        <p:spPr>
          <a:xfrm>
            <a:off x="1993274" y="770157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Packer A</a:t>
            </a:r>
            <a:endParaRPr lang="th-TH" sz="1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F63178-81A7-4F7C-8862-16B9219A7A8D}"/>
              </a:ext>
            </a:extLst>
          </p:cNvPr>
          <p:cNvSpPr txBox="1"/>
          <p:nvPr/>
        </p:nvSpPr>
        <p:spPr>
          <a:xfrm>
            <a:off x="1972566" y="1784995"/>
            <a:ext cx="97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Packer B</a:t>
            </a:r>
            <a:endParaRPr lang="th-TH" sz="1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5E6639-47BF-49A4-88EB-684928B56148}"/>
              </a:ext>
            </a:extLst>
          </p:cNvPr>
          <p:cNvSpPr txBox="1"/>
          <p:nvPr/>
        </p:nvSpPr>
        <p:spPr>
          <a:xfrm>
            <a:off x="1960793" y="2795189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Packer C</a:t>
            </a:r>
            <a:endParaRPr lang="th-TH" sz="1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401D54-D7AF-4628-B7E9-BB2F6A9C1D6C}"/>
              </a:ext>
            </a:extLst>
          </p:cNvPr>
          <p:cNvSpPr txBox="1"/>
          <p:nvPr/>
        </p:nvSpPr>
        <p:spPr>
          <a:xfrm>
            <a:off x="4027038" y="1216758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Channel 1</a:t>
            </a:r>
            <a:endParaRPr lang="th-TH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496CF-AF4F-4E24-855F-34B34170624A}"/>
              </a:ext>
            </a:extLst>
          </p:cNvPr>
          <p:cNvSpPr txBox="1"/>
          <p:nvPr/>
        </p:nvSpPr>
        <p:spPr>
          <a:xfrm>
            <a:off x="4027038" y="1967244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Channel 2</a:t>
            </a:r>
            <a:endParaRPr lang="th-TH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C5E5B5-D941-4EDF-8083-65222A758722}"/>
              </a:ext>
            </a:extLst>
          </p:cNvPr>
          <p:cNvSpPr txBox="1"/>
          <p:nvPr/>
        </p:nvSpPr>
        <p:spPr>
          <a:xfrm>
            <a:off x="4027038" y="2760664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Channel 3</a:t>
            </a:r>
            <a:endParaRPr lang="th-TH" sz="20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A35BABB-D4FC-4168-9CEF-E213CA00CE8F}"/>
              </a:ext>
            </a:extLst>
          </p:cNvPr>
          <p:cNvGrpSpPr/>
          <p:nvPr/>
        </p:nvGrpSpPr>
        <p:grpSpPr>
          <a:xfrm>
            <a:off x="7668953" y="4402359"/>
            <a:ext cx="2866292" cy="2207742"/>
            <a:chOff x="3516923" y="940777"/>
            <a:chExt cx="4624754" cy="5205046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675F380-4276-4473-AC42-C511AB51A441}"/>
                </a:ext>
              </a:extLst>
            </p:cNvPr>
            <p:cNvSpPr/>
            <p:nvPr/>
          </p:nvSpPr>
          <p:spPr>
            <a:xfrm>
              <a:off x="3516923" y="940777"/>
              <a:ext cx="4624754" cy="52050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08A5233-89BF-478A-B2B5-16A70A1FB2F4}"/>
                </a:ext>
              </a:extLst>
            </p:cNvPr>
            <p:cNvSpPr/>
            <p:nvPr/>
          </p:nvSpPr>
          <p:spPr>
            <a:xfrm>
              <a:off x="3877408" y="1600200"/>
              <a:ext cx="3921369" cy="42378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94" name="Picture 4" descr="à¸à¸¥à¸à¸²à¸£à¸à¹à¸à¸«à¸²à¸£à¸¹à¸à¸ à¸²à¸à¸ªà¸³à¸«à¸£à¸±à¸ intermec pc 43t LOGO">
              <a:extLst>
                <a:ext uri="{FF2B5EF4-FFF2-40B4-BE49-F238E27FC236}">
                  <a16:creationId xmlns:a16="http://schemas.microsoft.com/office/drawing/2014/main" id="{B01B1E9E-E827-4DC8-8BE1-173D4B91D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061" y="2050074"/>
              <a:ext cx="3112477" cy="311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82FEBA6-0C46-455A-AD9A-FD222280ED8E}"/>
              </a:ext>
            </a:extLst>
          </p:cNvPr>
          <p:cNvCxnSpPr>
            <a:cxnSpLocks/>
            <a:stCxn id="49" idx="2"/>
            <a:endCxn id="92" idx="0"/>
          </p:cNvCxnSpPr>
          <p:nvPr/>
        </p:nvCxnSpPr>
        <p:spPr>
          <a:xfrm>
            <a:off x="9100038" y="3833442"/>
            <a:ext cx="2061" cy="568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Office Theme</vt:lpstr>
      <vt:lpstr>Paintbrush Picture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Tanakorn_W</dc:creator>
  <cp:lastModifiedBy>Tanakorn_W</cp:lastModifiedBy>
  <cp:revision>7</cp:revision>
  <dcterms:created xsi:type="dcterms:W3CDTF">2018-05-27T08:55:10Z</dcterms:created>
  <dcterms:modified xsi:type="dcterms:W3CDTF">2018-06-01T05:30:36Z</dcterms:modified>
</cp:coreProperties>
</file>