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Project</a:t>
            </a:r>
            <a:r>
              <a:rPr lang="en-US" dirty="0"/>
              <a:t> </a:t>
            </a:r>
            <a:br>
              <a:rPr lang="en-US" dirty="0"/>
            </a:br>
            <a:r>
              <a:rPr lang="th-TH" dirty="0"/>
              <a:t>“</a:t>
            </a:r>
            <a:r>
              <a:rPr lang="en-US" dirty="0"/>
              <a:t>NON NAI DEE</a:t>
            </a:r>
            <a:r>
              <a:rPr lang="th-TH" dirty="0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แอพพลิชัน ค้นหาหอพักบริเวณหลังมหาวิทยาลัยพระจอมเกล้าพระนครเหนือ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28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01053" y="371152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400" dirty="0"/>
              <a:t>- เมื่อคลิกเลือกหอพัก แอพจะแสดงหน้าชื่อ และรูปภาพคร่าวๆของหอพักนั้นๆ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01053" y="371152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400" dirty="0"/>
              <a:t>- เมื่อกดปุ่ม </a:t>
            </a:r>
            <a:r>
              <a:rPr lang="en-US" sz="4400" dirty="0"/>
              <a:t>ABOUT US </a:t>
            </a:r>
            <a:r>
              <a:rPr lang="th-TH" sz="4400" dirty="0"/>
              <a:t>จะทำการเข้าสู่หน้าแสดงชื่อผู้จัดทำ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1699504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 err="1">
                <a:solidFill>
                  <a:srgbClr val="000000"/>
                </a:solidFill>
                <a:latin typeface="Cordia New" panose="020B0304020202020204" pitchFamily="34" charset="-34"/>
                <a:ea typeface="Times New Roman" panose="02020603050405020304" pitchFamily="18" charset="0"/>
                <a:cs typeface="Cordia New" panose="020B0304020202020204" pitchFamily="34" charset="-34"/>
              </a:rPr>
              <a:t>MainActivity</a:t>
            </a:r>
            <a:r>
              <a:rPr lang="th-TH" sz="2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r>
              <a:rPr lang="en-US" sz="2400" b="1" dirty="0">
                <a:solidFill>
                  <a:srgbClr val="000000"/>
                </a:solidFill>
                <a:latin typeface="Cordia New" panose="020B0304020202020204" pitchFamily="34" charset="-34"/>
                <a:ea typeface="Times New Roman" panose="02020603050405020304" pitchFamily="18" charset="0"/>
                <a:cs typeface="Cordia New" panose="020B0304020202020204" pitchFamily="34" charset="-34"/>
              </a:rPr>
              <a:t>java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14937"/>
          <a:stretch/>
        </p:blipFill>
        <p:spPr bwMode="auto">
          <a:xfrm>
            <a:off x="1227092" y="1900823"/>
            <a:ext cx="10202908" cy="4631862"/>
          </a:xfrm>
          <a:prstGeom prst="rect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09689" y="2039816"/>
            <a:ext cx="4079631" cy="20681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คลาส </a:t>
            </a:r>
            <a:r>
              <a:rPr lang="en-US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Main </a:t>
            </a:r>
            <a:r>
              <a:rPr lang="th-TH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ทำการสร้างหน้าแรก โดย </a:t>
            </a:r>
            <a:r>
              <a:rPr lang="en-US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content </a:t>
            </a:r>
            <a:r>
              <a:rPr lang="th-TH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ไปที่ </a:t>
            </a:r>
            <a:r>
              <a:rPr lang="en-US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activity_main.xml</a:t>
            </a:r>
            <a:r>
              <a:rPr lang="th-TH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โดยหน้าที่แสดงนี้ เป็นส่วนของการแสดงโลโก้ของแอพ มีระยะเวลาอยู่ 5 วินาที แล้วจะเปลี่ยนหน้า โดยทำการ </a:t>
            </a:r>
            <a:r>
              <a:rPr lang="en-US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new Intent</a:t>
            </a:r>
            <a:r>
              <a:rPr lang="th-TH" sz="2400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ไปที่ </a:t>
            </a:r>
            <a:r>
              <a:rPr lang="en-US" sz="2400" dirty="0" err="1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MainAppActivity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94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1721946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latin typeface="Cordia New" panose="020B0304020202020204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activity_main.xml</a:t>
            </a:r>
            <a:endParaRPr lang="en-US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78993" y="1733002"/>
            <a:ext cx="4986413" cy="44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MainAppActivity</a:t>
            </a:r>
            <a:r>
              <a:rPr lang="th-TH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java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11437" b="-370"/>
          <a:stretch/>
        </p:blipFill>
        <p:spPr bwMode="auto">
          <a:xfrm>
            <a:off x="980908" y="1805971"/>
            <a:ext cx="7275070" cy="4946521"/>
          </a:xfrm>
          <a:prstGeom prst="rect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00486" y="2017072"/>
            <a:ext cx="3583429" cy="37856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คลาส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MainAppActivity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เป็น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การสร้างปุ่ม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button </a:t>
            </a: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ทั้งหมด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3 ปุ่ม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button_maps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button_search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button_about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th-TH" sz="24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โดย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content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ไป</a:t>
            </a: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ที่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activity_main_app.xml </a:t>
            </a:r>
            <a:endParaRPr lang="th-TH" sz="24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เมื่อ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กดปุ่มแต่ละปุ่ม ก็จะทำการ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Intent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ไปแต่ละหน้า โดยเมื่อ กด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button_maps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จะไปที่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MapsActivity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button_search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ไปที่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SearchActivity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button_about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ไปที่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AboutusActivity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06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2238113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activity_main_app.xml </a:t>
            </a:r>
            <a:endParaRPr lang="th-TH" sz="2400" b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79200" y="1733002"/>
            <a:ext cx="4986000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1766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MapsActivity</a:t>
            </a:r>
            <a:r>
              <a:rPr lang="th-TH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2392973" y="4913928"/>
            <a:ext cx="7558453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คลาส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MapsActivity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ทำการสร้างหน้าแผนที่ โดย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content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ไปที่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activity_maps.xml</a:t>
            </a:r>
            <a:b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ทำการสร้างคลาส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DatabaseHandler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เพื่อนำเอาข้อมูลในดาต้าเบสมาเก็บไว้ใน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List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03939" y="1805971"/>
            <a:ext cx="7936522" cy="281878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686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1766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MapsActivity</a:t>
            </a:r>
            <a:r>
              <a:rPr lang="th-TH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7092" y="5001851"/>
            <a:ext cx="10580976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ทำการเชื่อมกับ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GoogleMap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โดยการขอ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Key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จากทาง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google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มาใช้ แล้วตั้งค่าจุดกึ่งกลางของ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map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เพื่อนำมาแสดงในแอพ</a:t>
            </a:r>
            <a:b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วนลูป ทำการ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add Marker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แสดงตำแหน่งของหอพัก แต่ละจุด เมื่อคลิกที่จุมาร์ค จะแสดงชื่อหอพักนั้นๆ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399" y="1805971"/>
            <a:ext cx="5943600" cy="306514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227092" y="5963583"/>
            <a:ext cx="10580976" cy="7361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349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1890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SearchActivity</a:t>
            </a:r>
            <a:r>
              <a:rPr lang="th-TH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6915150" y="1805969"/>
            <a:ext cx="4857750" cy="15696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คลาส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SearchActivity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ทำการสร้างหน้าค้นหา โดย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content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ไปที่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activity_search.xml</a:t>
            </a:r>
          </a:p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ทำการสร้างคลาส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DatabaseHanler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และทำการนำภาพหอ ของแต่ละหอ ที่เก็บไว้ในแอพมาแสดงตามลำดับ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7092" y="1805971"/>
            <a:ext cx="5543550" cy="41338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27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1890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SearchActivity</a:t>
            </a:r>
            <a:r>
              <a:rPr lang="th-TH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0023" y="4311777"/>
            <a:ext cx="4857750" cy="95410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เป็นการเช็คว่าผู้ใช้กดปุ่มหอพักไหน ก็จะไปแสดง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Detail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รายละเอียดของหอนั้นๆ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23" y="1805971"/>
            <a:ext cx="9464354" cy="23018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846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9600" dirty="0"/>
              <a:t>จัดทำ</a:t>
            </a:r>
            <a:r>
              <a:rPr lang="th-TH" sz="9600" dirty="0" smtClean="0"/>
              <a:t>โดย</a:t>
            </a:r>
            <a:endParaRPr lang="en-US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h-TH" sz="3600" dirty="0"/>
              <a:t>5904062630012  นายกิตติศักดิ์  ศรีเดช</a:t>
            </a:r>
            <a:br>
              <a:rPr lang="th-TH" sz="3600" dirty="0"/>
            </a:br>
            <a:r>
              <a:rPr lang="th-TH" sz="3600" dirty="0"/>
              <a:t>5904062630241  นายธนานนท์  คำวัน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2204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DatabaseHandler.java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322320"/>
            <a:ext cx="4857750" cy="193899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คลาส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DatabaseHandler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สำหรับรัน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SQL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สร้างตาราง เก็บค่า 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/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Id,price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ประเภท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int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lvl="0"/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name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ประเภท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text</a:t>
            </a:r>
          </a:p>
          <a:p>
            <a:pPr lvl="0"/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longtitude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, latitude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ประเภท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double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7092" y="1836420"/>
            <a:ext cx="10273246" cy="12584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80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2204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DatabaseHandler.java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65338" y="1974042"/>
            <a:ext cx="8813723" cy="44707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657850" y="2171700"/>
            <a:ext cx="4734657" cy="101566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โค้ดการอ่าน ข้อมูลในดาต้าเบส และนำเข้าสู่ </a:t>
            </a:r>
            <a:r>
              <a:rPr lang="en-US" sz="20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arraylist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ลูป 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while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เป็นการ 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add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ภาพๆนึงเข้าหน้า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List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ไปก่อน โดยขณะนี้ ทั้ง 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List </a:t>
            </a:r>
            <a:r>
              <a:rPr lang="th-TH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จะมีภาพที่เหมือนๆกัน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42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1430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DataItem.java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1424" y="3673396"/>
            <a:ext cx="5227026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คลาส </a:t>
            </a:r>
            <a:r>
              <a:rPr lang="en-US" sz="28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DataItem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ทำการประกาศตัวแปร และเก็บค่า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7092" y="1805971"/>
            <a:ext cx="10422716" cy="16673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803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17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DetailActivity.java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2585" y="5018620"/>
            <a:ext cx="5227026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คลาส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DetailActivity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ทำการสร้างหน้าข้อมูลหอพัก โดย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content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ไปที่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activity_detail.xml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2680" y="1805971"/>
            <a:ext cx="9139039" cy="300605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624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17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activity_detail.xml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79200" y="1805971"/>
            <a:ext cx="4986000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dirty="0"/>
              <a:t>อธิบาย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092" y="1344306"/>
            <a:ext cx="1991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AboutusActivity.java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8687" y="4666926"/>
            <a:ext cx="5227026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คลาส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AboutusActivity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ทำการสร้างหน้าชื่อผู้จัดทำ โดย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content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ไปที่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activity_aboutus.xml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02523" y="1805971"/>
            <a:ext cx="7139354" cy="264293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33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th-TH" sz="8800" dirty="0" smtClean="0"/>
              <a:t>จบจ้า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03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800" dirty="0" smtClean="0"/>
              <a:t>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C:\Users\tananon\Downloads\Untitled Diagram-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62" y="337624"/>
            <a:ext cx="5838678" cy="616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0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 </a:t>
            </a:r>
            <a:r>
              <a:rPr lang="th-TH" dirty="0"/>
              <a:t>/ </a:t>
            </a:r>
            <a:r>
              <a:rPr lang="en-US" dirty="0"/>
              <a:t>Table </a:t>
            </a:r>
            <a:r>
              <a:rPr lang="th-TH" dirty="0"/>
              <a:t>ที่เกี่ยวข้อง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644162" cy="439615"/>
          </a:xfrm>
        </p:spPr>
        <p:txBody>
          <a:bodyPr/>
          <a:lstStyle/>
          <a:p>
            <a:r>
              <a:rPr lang="en-US" dirty="0"/>
              <a:t>Database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2"/>
          <a:stretch/>
        </p:blipFill>
        <p:spPr bwMode="auto">
          <a:xfrm>
            <a:off x="3532749" y="1819030"/>
            <a:ext cx="8204981" cy="4766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58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หลักการทำงานของ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แอพ</a:t>
            </a:r>
            <a:r>
              <a:rPr lang="th-TH" sz="3600" dirty="0">
                <a:latin typeface="Cordia New" panose="020B0304020202020204" pitchFamily="34" charset="-34"/>
                <a:cs typeface="Cordia New" panose="020B0304020202020204" pitchFamily="34" charset="-34"/>
              </a:rPr>
              <a:t>พลิเคชัน ค้นหาหอพักบริเวณหลังมหาวิทยาลัยพระจอมเกล้าพระนครเหนือ เป็นแอพที่ช่วยในการค้นหาหอพัก สำหรับนักศึกษา หรือ ผู้ที่ต้องการหาที่พักอาศัย ผู้ใช้งานสามารถทราบตำแหน่งที่ตั้งของหอพักนั้นๆ ได้ โดยที่ภายในแอพมีหน้าแสดงทั้งหมด ดังนี้</a:t>
            </a:r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36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9887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0" y="0"/>
            <a:ext cx="385762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01053" y="371152"/>
            <a:ext cx="6096000" cy="43519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60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หน้าเมนู แสดงปุ่ม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6000" dirty="0"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- 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MAPS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6000" dirty="0"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- 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SEARCH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6000" dirty="0">
                <a:latin typeface="Calibri" panose="020F0502020204030204" pitchFamily="34" charset="0"/>
                <a:ea typeface="Calibri" panose="020F0502020204030204" pitchFamily="34" charset="0"/>
                <a:cs typeface="Angsana New" panose="02020603050405020304" pitchFamily="18" charset="-34"/>
              </a:rPr>
              <a:t>- 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16503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01053" y="37115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400" dirty="0"/>
              <a:t>- เมื่อกดปุ่ม </a:t>
            </a:r>
            <a:r>
              <a:rPr lang="en-US" sz="4400" dirty="0"/>
              <a:t>MAPS </a:t>
            </a:r>
            <a:r>
              <a:rPr lang="th-TH" sz="4400" dirty="0"/>
              <a:t>จะทำการเข้าสู่หน้าแสดงแผนที่ และ จุดตั้งของหอหลังมหาวิทยาลัย</a:t>
            </a:r>
            <a:endParaRPr lang="en-US" sz="4400" dirty="0"/>
          </a:p>
          <a:p>
            <a:r>
              <a:rPr lang="th-TH" sz="4400" dirty="0"/>
              <a:t>- กดที่จุดมาร์ค จะขึ้นข้อความแสดงชื่อหอพัก และราคาหอพักนั้นๆ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01053" y="371152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400" dirty="0"/>
              <a:t>- เมื่อกดปุ่ม </a:t>
            </a:r>
            <a:r>
              <a:rPr lang="en-US" sz="4400" dirty="0"/>
              <a:t>SEARCH </a:t>
            </a:r>
            <a:r>
              <a:rPr lang="th-TH" sz="4400" dirty="0"/>
              <a:t>จะทำการเข้าสู่หน้าแสดงลิสรายการชื่อหอพัก</a:t>
            </a:r>
            <a:endParaRPr lang="en-US" sz="4400" dirty="0"/>
          </a:p>
          <a:p>
            <a:r>
              <a:rPr lang="th-TH" sz="4400" dirty="0"/>
              <a:t>- มีปุ่มค้นหาชื่อหอพักโดยการพิมพ์ชื่อหอพักที่ต้องการค้นหา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01053" y="371152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4400" dirty="0"/>
              <a:t>- การค้นหาหอพัก โดยพิมพ์ชื่อหอพักที่ต้องการค้นหา จะแสดงผลตามตัวอักษรที่ผู้ใช้พิมพ์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09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</TotalTime>
  <Words>543</Words>
  <Application>Microsoft Office PowerPoint</Application>
  <PresentationFormat>Widescreen</PresentationFormat>
  <Paragraphs>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Angsana New</vt:lpstr>
      <vt:lpstr>Calibri</vt:lpstr>
      <vt:lpstr>Cordia New</vt:lpstr>
      <vt:lpstr>Franklin Gothic Book</vt:lpstr>
      <vt:lpstr>LilyUPC</vt:lpstr>
      <vt:lpstr>Times New Roman</vt:lpstr>
      <vt:lpstr>Crop</vt:lpstr>
      <vt:lpstr>Project  “NON NAI DEE”</vt:lpstr>
      <vt:lpstr>จัดทำโดย</vt:lpstr>
      <vt:lpstr>Diagram </vt:lpstr>
      <vt:lpstr>Diagram / Table ที่เกี่ยวข้อง </vt:lpstr>
      <vt:lpstr>หลักการทำงานของ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อธิบาย Code</vt:lpstr>
      <vt:lpstr>อธิบาย Code</vt:lpstr>
      <vt:lpstr>อธิบาย Code</vt:lpstr>
      <vt:lpstr>อธิบาย Code</vt:lpstr>
      <vt:lpstr>อธิบาย Code</vt:lpstr>
      <vt:lpstr>อธิบาย Code</vt:lpstr>
      <vt:lpstr>อธิบาย Code</vt:lpstr>
      <vt:lpstr>อธิบาย Code</vt:lpstr>
      <vt:lpstr>อธิบาย Code</vt:lpstr>
      <vt:lpstr>อธิบาย Code</vt:lpstr>
      <vt:lpstr>อธิบาย Code</vt:lpstr>
      <vt:lpstr>อธิบาย Code</vt:lpstr>
      <vt:lpstr>อธิบาย Code</vt:lpstr>
      <vt:lpstr>อธิบาย Code</vt:lpstr>
      <vt:lpstr>จบจ้า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“NON NAI DEE”</dc:title>
  <dc:creator>tananon</dc:creator>
  <cp:lastModifiedBy>tananon</cp:lastModifiedBy>
  <cp:revision>7</cp:revision>
  <dcterms:created xsi:type="dcterms:W3CDTF">2018-11-11T16:06:19Z</dcterms:created>
  <dcterms:modified xsi:type="dcterms:W3CDTF">2018-11-11T18:24:00Z</dcterms:modified>
</cp:coreProperties>
</file>