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4660"/>
  </p:normalViewPr>
  <p:slideViewPr>
    <p:cSldViewPr snapToGrid="0">
      <p:cViewPr>
        <p:scale>
          <a:sx n="100" d="100"/>
          <a:sy n="100" d="100"/>
        </p:scale>
        <p:origin x="135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2539-4D50-B049-E1B2-90B4051A8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DCA53-B007-9C15-5BDE-3A53354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1B3BC-2A15-C214-C354-07E2218F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74C4C-5FC7-FB89-C92A-14C535C3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7B108-3DBE-B3A3-0B33-FE32B70D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9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2E2B2-523B-DFA5-6FFC-0CAF5FEF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8A13B8-8010-DBEB-6ED7-D3AFE734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380CD-C428-9A3E-67FC-AA066B04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EE2A-688F-0008-BFF9-A545B144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2084C-33E4-74D4-F0B9-7AC08992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0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D8567-E5C2-53A9-1F07-F3CEE212F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6608E-487D-6D22-3162-6963E410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9AEB8-045F-D3EC-1D76-A9B635D5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59D55-DED5-6C41-4E53-6B0AEA1B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8A66A-BA34-B377-7C1C-BAB5D242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40DF6-FDC8-EAC4-D903-CF733B24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12C37-A68F-654F-9384-60D1797A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FDF52-01E9-A727-9E80-BF4496A2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2007A-C8A8-148D-B696-B66C3A90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F0402-8AD1-28F4-8513-835DC905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59F5-17FD-0168-2228-A4D2692D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F7B52-0F9E-5488-24D0-3473C56D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760BD-EC6C-B163-1B51-B3E5597B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A17C3-C1DD-1F7C-5F58-3E3D0EB0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47EDC-D2E4-B7BA-E73C-7AC1D665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57406-F9E4-7C9F-6844-324FE002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47BE3-5662-5452-CA55-5F8FD5F94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80689-7517-56A2-4E26-E7863337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686E6-EB08-B021-68F1-72BB8F4C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54824-5B34-B64A-C30E-18EA342F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99B8E-0710-5AFB-3ACD-9C250D6A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6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C951F-C176-F35E-D5AE-B89E0177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73BD9-C661-1487-E4AE-2356C8BF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DCFFE-B8CB-0425-6B06-A48AC911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D423AE-9AED-28F8-88DD-1A686DBDA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DD9104-B32D-3826-E073-97F87D15E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B25DC0-8EDE-423A-3655-E02F0A74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5AA670-4973-0521-8446-87BE191C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F4969-C32B-20B1-9D82-ABE5C0DB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3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9E8E-312E-62B4-0A5E-EB071D98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D56CF7-EE0E-BB05-443C-1E429D25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E9B20-FFB8-F53B-4E3C-EC89B234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11BC4-D31B-EC36-FF73-C807864F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42890-C699-D85C-C5EF-1BCF4EB4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B95C7E-7ADB-01BE-F444-67401D67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16D3D-6380-A8FD-AD5D-C4510E67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4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AFDC9-3D68-3AD2-85BE-D27D9412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8A672-189E-B91F-F9AE-E083FF81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6CF0B-9648-1847-0782-F0449A0F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72037-6F98-AF2D-64CC-FB20F342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4C361-1EE0-1BC6-4F09-CE90861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1437D-26D7-52C3-9EE7-A0610395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2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10D64-4DC7-6F92-AB48-93449438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BADA6-E673-C982-AF94-8FB07E7F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95442-29E0-74E1-D7EA-7CFB7F51C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15160-5B55-E49C-AD65-C9172B63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B8557-8D43-C85E-EEAD-6BB76B0E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D6356-C51C-458A-5C37-D75640E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2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23D30E-BC34-5A86-5FB3-F40DB25E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020A7-95F8-27A1-380D-9CB3D69D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FF986-C6F9-B97D-48AE-CBC0D50BF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111C3-D4A7-417D-BBAA-1DB642E07CB1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57070-D274-25BA-5EF6-E3F99DFB9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EF75D-EE5A-A9F8-992E-D373EBE20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75253F9-FC37-4530-483B-242D1112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029" y="2032733"/>
            <a:ext cx="1737694" cy="1056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B6CDD0-1C43-F711-92BA-93D810D0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73" y="715766"/>
            <a:ext cx="1788372" cy="11999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CE781A-9E25-F104-EEFD-BF099E862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42" y="2217828"/>
            <a:ext cx="1582434" cy="1354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879A9B-B441-FD33-D7E3-68C0013F1A9B}"/>
              </a:ext>
            </a:extLst>
          </p:cNvPr>
          <p:cNvSpPr txBox="1"/>
          <p:nvPr/>
        </p:nvSpPr>
        <p:spPr>
          <a:xfrm>
            <a:off x="598042" y="108492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8D4A43-F7E1-8022-ECBD-97786D2C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496" y="3893199"/>
            <a:ext cx="1990726" cy="7191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3D3169-6ADC-9530-A729-1F378280F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670" y="2032733"/>
            <a:ext cx="2228143" cy="10859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A24A87-7477-917B-A074-A1BD47E2094A}"/>
              </a:ext>
            </a:extLst>
          </p:cNvPr>
          <p:cNvSpPr txBox="1"/>
          <p:nvPr/>
        </p:nvSpPr>
        <p:spPr>
          <a:xfrm>
            <a:off x="598042" y="25218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뉴스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611FE-A4DC-2923-9936-45FAA2E287F6}"/>
              </a:ext>
            </a:extLst>
          </p:cNvPr>
          <p:cNvSpPr txBox="1"/>
          <p:nvPr/>
        </p:nvSpPr>
        <p:spPr>
          <a:xfrm>
            <a:off x="598042" y="4021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EB056-054B-2E0A-B10F-FC27C5EB057B}"/>
              </a:ext>
            </a:extLst>
          </p:cNvPr>
          <p:cNvSpPr txBox="1"/>
          <p:nvPr/>
        </p:nvSpPr>
        <p:spPr>
          <a:xfrm>
            <a:off x="4606668" y="152605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투자판단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6AC89-F2FB-3F2C-76F6-09253C928536}"/>
              </a:ext>
            </a:extLst>
          </p:cNvPr>
          <p:cNvSpPr txBox="1"/>
          <p:nvPr/>
        </p:nvSpPr>
        <p:spPr>
          <a:xfrm>
            <a:off x="7272165" y="1110558"/>
            <a:ext cx="2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ko-KR" altLang="en-US" dirty="0"/>
              <a:t>（</a:t>
            </a:r>
            <a:r>
              <a:rPr lang="ko-KR" altLang="en-US" dirty="0" err="1"/>
              <a:t>매수／매도／홀딩</a:t>
            </a:r>
            <a:r>
              <a:rPr lang="ko-KR" altLang="en-US" dirty="0"/>
              <a:t>）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379203F-C6F6-77EA-EDE0-3CBBF7F23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586" y="4416925"/>
            <a:ext cx="1385887" cy="1548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B80C6A-A255-F078-E5E6-5607C9CC2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5691" y="3239065"/>
            <a:ext cx="1835626" cy="117786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27C04E-4142-6ED8-051A-345F254BEAC4}"/>
              </a:ext>
            </a:extLst>
          </p:cNvPr>
          <p:cNvCxnSpPr/>
          <p:nvPr/>
        </p:nvCxnSpPr>
        <p:spPr>
          <a:xfrm>
            <a:off x="3419475" y="1315760"/>
            <a:ext cx="914400" cy="110359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04724A-89EB-9BAA-FC4A-8D3FA3FDFC9F}"/>
              </a:ext>
            </a:extLst>
          </p:cNvPr>
          <p:cNvCxnSpPr>
            <a:cxnSpLocks/>
          </p:cNvCxnSpPr>
          <p:nvPr/>
        </p:nvCxnSpPr>
        <p:spPr>
          <a:xfrm flipV="1">
            <a:off x="3419475" y="2575702"/>
            <a:ext cx="914400" cy="14308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B442943-2923-9627-36C0-5D538DDB4DD4}"/>
              </a:ext>
            </a:extLst>
          </p:cNvPr>
          <p:cNvCxnSpPr>
            <a:cxnSpLocks/>
          </p:cNvCxnSpPr>
          <p:nvPr/>
        </p:nvCxnSpPr>
        <p:spPr>
          <a:xfrm flipV="1">
            <a:off x="3419475" y="2875140"/>
            <a:ext cx="914400" cy="1289881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9E0453-CBE0-9756-7459-FE70C6652600}"/>
              </a:ext>
            </a:extLst>
          </p:cNvPr>
          <p:cNvCxnSpPr>
            <a:cxnSpLocks/>
          </p:cNvCxnSpPr>
          <p:nvPr/>
        </p:nvCxnSpPr>
        <p:spPr>
          <a:xfrm>
            <a:off x="6775221" y="2590310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188AC2-ECA9-3EBF-D71A-EE890CFD1DA2}"/>
              </a:ext>
            </a:extLst>
          </p:cNvPr>
          <p:cNvCxnSpPr>
            <a:cxnSpLocks/>
          </p:cNvCxnSpPr>
          <p:nvPr/>
        </p:nvCxnSpPr>
        <p:spPr>
          <a:xfrm>
            <a:off x="8615219" y="3210000"/>
            <a:ext cx="0" cy="113340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CEF73B-AE19-2534-6451-FC8EB58F495D}"/>
              </a:ext>
            </a:extLst>
          </p:cNvPr>
          <p:cNvSpPr txBox="1"/>
          <p:nvPr/>
        </p:nvSpPr>
        <p:spPr>
          <a:xfrm>
            <a:off x="7821698" y="601794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매매기록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ADAA61-05F3-5AD8-4CFF-85A16F96B7FE}"/>
              </a:ext>
            </a:extLst>
          </p:cNvPr>
          <p:cNvCxnSpPr>
            <a:cxnSpLocks/>
          </p:cNvCxnSpPr>
          <p:nvPr/>
        </p:nvCxnSpPr>
        <p:spPr>
          <a:xfrm flipV="1">
            <a:off x="2098446" y="4758373"/>
            <a:ext cx="0" cy="112807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DB26A0-72C3-5B87-72A3-F8263A416EE2}"/>
              </a:ext>
            </a:extLst>
          </p:cNvPr>
          <p:cNvCxnSpPr/>
          <p:nvPr/>
        </p:nvCxnSpPr>
        <p:spPr>
          <a:xfrm>
            <a:off x="2085975" y="5886450"/>
            <a:ext cx="5619750" cy="0"/>
          </a:xfrm>
          <a:prstGeom prst="line">
            <a:avLst/>
          </a:prstGeom>
          <a:ln w="539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2995E0-A5A6-6A98-6CBB-11B65B30F85B}"/>
              </a:ext>
            </a:extLst>
          </p:cNvPr>
          <p:cNvSpPr txBox="1"/>
          <p:nvPr/>
        </p:nvSpPr>
        <p:spPr>
          <a:xfrm>
            <a:off x="4088506" y="525382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재귀개선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612A1D-586A-97FA-778F-32A2699AC499}"/>
              </a:ext>
            </a:extLst>
          </p:cNvPr>
          <p:cNvCxnSpPr>
            <a:cxnSpLocks/>
          </p:cNvCxnSpPr>
          <p:nvPr/>
        </p:nvCxnSpPr>
        <p:spPr>
          <a:xfrm flipV="1">
            <a:off x="9648508" y="4612337"/>
            <a:ext cx="1112436" cy="872319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8A6921-E055-D83D-4658-353E942588FA}"/>
              </a:ext>
            </a:extLst>
          </p:cNvPr>
          <p:cNvSpPr txBox="1"/>
          <p:nvPr/>
        </p:nvSpPr>
        <p:spPr>
          <a:xfrm>
            <a:off x="9938381" y="2935561"/>
            <a:ext cx="18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실시간 현황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DCC5C-512F-E285-3971-F1370CCF7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B00038-67F4-48FA-D51B-C7EE4AC7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83" y="538357"/>
            <a:ext cx="1737694" cy="1056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54FD48-DFF1-490D-9F92-FF95AC20A77B}"/>
              </a:ext>
            </a:extLst>
          </p:cNvPr>
          <p:cNvSpPr txBox="1"/>
          <p:nvPr/>
        </p:nvSpPr>
        <p:spPr>
          <a:xfrm>
            <a:off x="233363" y="5181897"/>
            <a:ext cx="337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비트코인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30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분봉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FB771-2324-3606-B387-D8ADAAC6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81" y="3599915"/>
            <a:ext cx="2228143" cy="1085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BC48D-6C09-A50D-22FE-1490BE8662CF}"/>
              </a:ext>
            </a:extLst>
          </p:cNvPr>
          <p:cNvSpPr txBox="1"/>
          <p:nvPr/>
        </p:nvSpPr>
        <p:spPr>
          <a:xfrm>
            <a:off x="4890985" y="4977109"/>
            <a:ext cx="337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투자판단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（</a:t>
            </a:r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매수／매도／홀딩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05C86-7C28-F8BA-43B5-FCB4740D295D}"/>
              </a:ext>
            </a:extLst>
          </p:cNvPr>
          <p:cNvSpPr txBox="1"/>
          <p:nvPr/>
        </p:nvSpPr>
        <p:spPr>
          <a:xfrm>
            <a:off x="9555146" y="4977109"/>
            <a:ext cx="2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ko-KR" altLang="en-US" dirty="0"/>
              <a:t>（</a:t>
            </a:r>
            <a:r>
              <a:rPr lang="ko-KR" altLang="en-US" dirty="0" err="1"/>
              <a:t>매수／매도／홀딩</a:t>
            </a:r>
            <a:r>
              <a:rPr lang="ko-KR" altLang="en-US" dirty="0"/>
              <a:t>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29A1B-CD1E-C460-2088-693FF3CE2CF6}"/>
              </a:ext>
            </a:extLst>
          </p:cNvPr>
          <p:cNvCxnSpPr>
            <a:cxnSpLocks/>
          </p:cNvCxnSpPr>
          <p:nvPr/>
        </p:nvCxnSpPr>
        <p:spPr>
          <a:xfrm>
            <a:off x="3746271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5E8080-22C1-9116-1AAA-CB5EFB66679C}"/>
              </a:ext>
            </a:extLst>
          </p:cNvPr>
          <p:cNvCxnSpPr>
            <a:cxnSpLocks/>
          </p:cNvCxnSpPr>
          <p:nvPr/>
        </p:nvCxnSpPr>
        <p:spPr>
          <a:xfrm>
            <a:off x="1947719" y="2648025"/>
            <a:ext cx="0" cy="64209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223755C-2C26-5E98-96D3-D2219B3E8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519487"/>
            <a:ext cx="3486534" cy="1533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833374-628E-DB2C-802A-3F31D7E78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002" y="3657926"/>
            <a:ext cx="776288" cy="804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7C30D-C087-2A7A-6B69-F4A9CE231A53}"/>
              </a:ext>
            </a:extLst>
          </p:cNvPr>
          <p:cNvSpPr txBox="1"/>
          <p:nvPr/>
        </p:nvSpPr>
        <p:spPr>
          <a:xfrm>
            <a:off x="43488" y="1885769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pyupbit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C52AAB-9E0F-74F5-28AF-AFDC62176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974" y="3712367"/>
            <a:ext cx="776288" cy="8048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B1FC77-AF98-DBA2-9159-1F541282990C}"/>
              </a:ext>
            </a:extLst>
          </p:cNvPr>
          <p:cNvSpPr txBox="1"/>
          <p:nvPr/>
        </p:nvSpPr>
        <p:spPr>
          <a:xfrm>
            <a:off x="4423906" y="3196261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genai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1C47A5B-6049-FC24-3059-4BF9A842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587" y="3599915"/>
            <a:ext cx="1737694" cy="105660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FDE59-0061-3B1E-62F6-54684A10F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575" y="1699642"/>
            <a:ext cx="776288" cy="80486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ED9F38C-F6B4-953A-F3AF-4511FAC0CD82}"/>
              </a:ext>
            </a:extLst>
          </p:cNvPr>
          <p:cNvCxnSpPr>
            <a:cxnSpLocks/>
          </p:cNvCxnSpPr>
          <p:nvPr/>
        </p:nvCxnSpPr>
        <p:spPr>
          <a:xfrm>
            <a:off x="8099196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70384F-2A82-F390-C7EF-5B709601A575}"/>
              </a:ext>
            </a:extLst>
          </p:cNvPr>
          <p:cNvSpPr txBox="1"/>
          <p:nvPr/>
        </p:nvSpPr>
        <p:spPr>
          <a:xfrm>
            <a:off x="8667437" y="303596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pyupbit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DCFC2-AD4B-7D48-AB3C-BE62CD9BE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0BC7BD4-A5BC-65E2-D194-BF77D52C011C}"/>
              </a:ext>
            </a:extLst>
          </p:cNvPr>
          <p:cNvSpPr txBox="1"/>
          <p:nvPr/>
        </p:nvSpPr>
        <p:spPr>
          <a:xfrm>
            <a:off x="233363" y="5181897"/>
            <a:ext cx="337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비트코인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30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분봉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, </a:t>
            </a:r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볼린저밴드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이미지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1D69042-4254-66B2-0E98-DA576E785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781" y="3599915"/>
            <a:ext cx="2228143" cy="1085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5362EB-111B-0D70-8DB9-9652A76C1FF6}"/>
              </a:ext>
            </a:extLst>
          </p:cNvPr>
          <p:cNvSpPr txBox="1"/>
          <p:nvPr/>
        </p:nvSpPr>
        <p:spPr>
          <a:xfrm>
            <a:off x="4890985" y="4977109"/>
            <a:ext cx="337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투자판단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（</a:t>
            </a:r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매수／매도／홀딩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E617C6-2138-5EC5-8D8B-7DC7201A6753}"/>
              </a:ext>
            </a:extLst>
          </p:cNvPr>
          <p:cNvSpPr txBox="1"/>
          <p:nvPr/>
        </p:nvSpPr>
        <p:spPr>
          <a:xfrm>
            <a:off x="9555146" y="4977109"/>
            <a:ext cx="2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ko-KR" altLang="en-US" dirty="0"/>
              <a:t>（</a:t>
            </a:r>
            <a:r>
              <a:rPr lang="ko-KR" altLang="en-US" dirty="0" err="1"/>
              <a:t>매수／매도／홀딩</a:t>
            </a:r>
            <a:r>
              <a:rPr lang="ko-KR" altLang="en-US" dirty="0"/>
              <a:t>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B8CF063-5335-1FD4-6115-E7B6A07A4CD3}"/>
              </a:ext>
            </a:extLst>
          </p:cNvPr>
          <p:cNvCxnSpPr>
            <a:cxnSpLocks/>
          </p:cNvCxnSpPr>
          <p:nvPr/>
        </p:nvCxnSpPr>
        <p:spPr>
          <a:xfrm>
            <a:off x="3746271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A06A199-A900-8496-382A-884198308751}"/>
              </a:ext>
            </a:extLst>
          </p:cNvPr>
          <p:cNvCxnSpPr>
            <a:cxnSpLocks/>
          </p:cNvCxnSpPr>
          <p:nvPr/>
        </p:nvCxnSpPr>
        <p:spPr>
          <a:xfrm>
            <a:off x="1947719" y="2648025"/>
            <a:ext cx="0" cy="64209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063304A-7FA7-4C04-343B-FDF4D5CB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002" y="3657926"/>
            <a:ext cx="776288" cy="804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C42E93-8EAF-D634-389A-05FB4523FD10}"/>
              </a:ext>
            </a:extLst>
          </p:cNvPr>
          <p:cNvSpPr txBox="1"/>
          <p:nvPr/>
        </p:nvSpPr>
        <p:spPr>
          <a:xfrm>
            <a:off x="43488" y="1885769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selenium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78A33BC-425D-FD8B-C038-A647FEDED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974" y="3712367"/>
            <a:ext cx="776288" cy="8048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67315CB-C710-D340-AD2D-3297215ABB7D}"/>
              </a:ext>
            </a:extLst>
          </p:cNvPr>
          <p:cNvSpPr txBox="1"/>
          <p:nvPr/>
        </p:nvSpPr>
        <p:spPr>
          <a:xfrm>
            <a:off x="4423906" y="3196261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genai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0EAC609-33D4-984F-ED18-DF229C163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587" y="3599915"/>
            <a:ext cx="1737694" cy="105660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7B1D250-F007-2103-E6EF-0B8AD8F15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575" y="1699642"/>
            <a:ext cx="776288" cy="80486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0CB7F7B-5CE8-1BB8-E42F-B5E4F88D58DE}"/>
              </a:ext>
            </a:extLst>
          </p:cNvPr>
          <p:cNvCxnSpPr>
            <a:cxnSpLocks/>
          </p:cNvCxnSpPr>
          <p:nvPr/>
        </p:nvCxnSpPr>
        <p:spPr>
          <a:xfrm>
            <a:off x="8099196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589486-170B-BE24-986D-CC1BF25DAA8A}"/>
              </a:ext>
            </a:extLst>
          </p:cNvPr>
          <p:cNvSpPr txBox="1"/>
          <p:nvPr/>
        </p:nvSpPr>
        <p:spPr>
          <a:xfrm>
            <a:off x="8667437" y="303596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pyupbit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65023-BA61-6E97-774F-5F0B3B2D34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49" y="3567880"/>
            <a:ext cx="3142158" cy="15488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37A565-4724-5313-8B66-EF38FA4CF6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994" y="260990"/>
            <a:ext cx="27527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08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06FD5-86D2-5D92-4E44-FC584469A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06E566C-16CF-856D-B14E-E5FF5678AF80}"/>
              </a:ext>
            </a:extLst>
          </p:cNvPr>
          <p:cNvSpPr txBox="1"/>
          <p:nvPr/>
        </p:nvSpPr>
        <p:spPr>
          <a:xfrm>
            <a:off x="7898694" y="841934"/>
            <a:ext cx="212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워뇨띠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전략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2A28EB4-5608-0852-1116-D00A045BB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82" y="3230189"/>
            <a:ext cx="1464314" cy="71366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FEFCE6-8258-2F03-BE83-653491A7470A}"/>
              </a:ext>
            </a:extLst>
          </p:cNvPr>
          <p:cNvSpPr txBox="1"/>
          <p:nvPr/>
        </p:nvSpPr>
        <p:spPr>
          <a:xfrm>
            <a:off x="4980683" y="4126854"/>
            <a:ext cx="337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투자판단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（</a:t>
            </a:r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매수／매도／홀딩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AF7C33-9C97-D402-CA5C-6DCC261B7D50}"/>
              </a:ext>
            </a:extLst>
          </p:cNvPr>
          <p:cNvSpPr txBox="1"/>
          <p:nvPr/>
        </p:nvSpPr>
        <p:spPr>
          <a:xfrm>
            <a:off x="8794803" y="4013209"/>
            <a:ext cx="2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ko-KR" altLang="en-US" dirty="0"/>
              <a:t>（</a:t>
            </a:r>
            <a:r>
              <a:rPr lang="ko-KR" altLang="en-US" dirty="0" err="1"/>
              <a:t>매수／매도／홀딩</a:t>
            </a:r>
            <a:r>
              <a:rPr lang="ko-KR" altLang="en-US" dirty="0"/>
              <a:t>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9F580A7-9BF9-7AF0-8C82-3F70A0B630D1}"/>
              </a:ext>
            </a:extLst>
          </p:cNvPr>
          <p:cNvCxnSpPr>
            <a:cxnSpLocks/>
          </p:cNvCxnSpPr>
          <p:nvPr/>
        </p:nvCxnSpPr>
        <p:spPr>
          <a:xfrm>
            <a:off x="3324913" y="3042999"/>
            <a:ext cx="1604115" cy="453818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E8BC6E-FF4F-CC10-17B0-14391B3A23D0}"/>
              </a:ext>
            </a:extLst>
          </p:cNvPr>
          <p:cNvCxnSpPr>
            <a:cxnSpLocks/>
          </p:cNvCxnSpPr>
          <p:nvPr/>
        </p:nvCxnSpPr>
        <p:spPr>
          <a:xfrm>
            <a:off x="2463362" y="1996460"/>
            <a:ext cx="0" cy="64209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49B978A-9E62-F569-4192-5D504EE5B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437" y="3159126"/>
            <a:ext cx="776288" cy="804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3431B6-308B-A1D8-5661-DD12E959983E}"/>
              </a:ext>
            </a:extLst>
          </p:cNvPr>
          <p:cNvSpPr txBox="1"/>
          <p:nvPr/>
        </p:nvSpPr>
        <p:spPr>
          <a:xfrm>
            <a:off x="559132" y="1245833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SerpApi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DA29F8D-573D-2DBF-BA00-CA0BF4E6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342" y="3173632"/>
            <a:ext cx="776288" cy="8048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146421-D13E-BD5C-8EA4-4D107F631BE1}"/>
              </a:ext>
            </a:extLst>
          </p:cNvPr>
          <p:cNvSpPr txBox="1"/>
          <p:nvPr/>
        </p:nvSpPr>
        <p:spPr>
          <a:xfrm>
            <a:off x="4788274" y="2657526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genai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7CDBD15-8070-A9C6-6756-9828CEB6C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4525" y="3262224"/>
            <a:ext cx="1144655" cy="69600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EF0C7BC-C00C-1D22-BA1B-E91996B2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19" y="1059706"/>
            <a:ext cx="776288" cy="80486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A581E0E-9CF2-B5D3-84F5-CF04FDF18448}"/>
              </a:ext>
            </a:extLst>
          </p:cNvPr>
          <p:cNvCxnSpPr>
            <a:cxnSpLocks/>
          </p:cNvCxnSpPr>
          <p:nvPr/>
        </p:nvCxnSpPr>
        <p:spPr>
          <a:xfrm>
            <a:off x="7753572" y="3606365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17D06B-7D46-A778-B38C-FDA6131AD359}"/>
              </a:ext>
            </a:extLst>
          </p:cNvPr>
          <p:cNvSpPr txBox="1"/>
          <p:nvPr/>
        </p:nvSpPr>
        <p:spPr>
          <a:xfrm>
            <a:off x="8390872" y="253716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pyupbit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8EFE20A-9A22-4510-F0B3-D498B7DDB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506" y="2740127"/>
            <a:ext cx="1060118" cy="9076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BEBE7-4B35-FA2E-B507-AD5A76E34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5175" y="289484"/>
            <a:ext cx="1476375" cy="5524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4A0929-4880-ECAF-644E-F5A320D33D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5174" y="4135387"/>
            <a:ext cx="1476375" cy="533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57FBB-150F-8D01-C964-BD039AAFB535}"/>
              </a:ext>
            </a:extLst>
          </p:cNvPr>
          <p:cNvSpPr txBox="1"/>
          <p:nvPr/>
        </p:nvSpPr>
        <p:spPr>
          <a:xfrm>
            <a:off x="102341" y="5475487"/>
            <a:ext cx="205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Youtube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-transcript-</a:t>
            </a:r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api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60B406-B339-7F8C-B1D1-53D0BDDE4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19" y="5443750"/>
            <a:ext cx="776288" cy="80486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32C267-8D5F-F270-BCA6-964944F29777}"/>
              </a:ext>
            </a:extLst>
          </p:cNvPr>
          <p:cNvCxnSpPr>
            <a:cxnSpLocks/>
          </p:cNvCxnSpPr>
          <p:nvPr/>
        </p:nvCxnSpPr>
        <p:spPr>
          <a:xfrm flipV="1">
            <a:off x="2463361" y="4740998"/>
            <a:ext cx="0" cy="58877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302B40-8DFE-B0E3-DFC4-D8AA6673A91C}"/>
              </a:ext>
            </a:extLst>
          </p:cNvPr>
          <p:cNvCxnSpPr>
            <a:cxnSpLocks/>
          </p:cNvCxnSpPr>
          <p:nvPr/>
        </p:nvCxnSpPr>
        <p:spPr>
          <a:xfrm flipV="1">
            <a:off x="3324913" y="3737408"/>
            <a:ext cx="1604115" cy="521881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6C6445D-A111-8884-033F-2E5E4512CD12}"/>
              </a:ext>
            </a:extLst>
          </p:cNvPr>
          <p:cNvCxnSpPr>
            <a:cxnSpLocks/>
          </p:cNvCxnSpPr>
          <p:nvPr/>
        </p:nvCxnSpPr>
        <p:spPr>
          <a:xfrm>
            <a:off x="6804201" y="2159000"/>
            <a:ext cx="0" cy="839832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588E5D84-C656-0AB9-1F6B-395D10561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2661" y="425320"/>
            <a:ext cx="2467417" cy="150232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ACC97AA-56C7-C1D1-26AD-0C443AFD6752}"/>
              </a:ext>
            </a:extLst>
          </p:cNvPr>
          <p:cNvSpPr txBox="1"/>
          <p:nvPr/>
        </p:nvSpPr>
        <p:spPr>
          <a:xfrm>
            <a:off x="6727499" y="2028502"/>
            <a:ext cx="1628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System</a:t>
            </a:r>
            <a:r>
              <a:rPr lang="ko-KR" altLang="en-US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0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instruction</a:t>
            </a:r>
            <a:endParaRPr lang="ko-KR" altLang="en-US" sz="20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9178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88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규훈 남</dc:creator>
  <cp:lastModifiedBy>규훈 남</cp:lastModifiedBy>
  <cp:revision>4</cp:revision>
  <dcterms:created xsi:type="dcterms:W3CDTF">2025-05-26T12:22:43Z</dcterms:created>
  <dcterms:modified xsi:type="dcterms:W3CDTF">2025-06-17T14:36:54Z</dcterms:modified>
</cp:coreProperties>
</file>