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812F9F-DCA8-4DB1-8EAD-F3583B4924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4500-2EAC-4266-AC34-D6F37FB2CF2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8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F9F-DCA8-4DB1-8EAD-F3583B4924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4500-2EAC-4266-AC34-D6F37FB2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2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F9F-DCA8-4DB1-8EAD-F3583B4924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4500-2EAC-4266-AC34-D6F37FB2CF2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3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F9F-DCA8-4DB1-8EAD-F3583B4924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4500-2EAC-4266-AC34-D6F37FB2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F9F-DCA8-4DB1-8EAD-F3583B4924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4500-2EAC-4266-AC34-D6F37FB2CF2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F9F-DCA8-4DB1-8EAD-F3583B4924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4500-2EAC-4266-AC34-D6F37FB2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F9F-DCA8-4DB1-8EAD-F3583B4924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4500-2EAC-4266-AC34-D6F37FB2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F9F-DCA8-4DB1-8EAD-F3583B4924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4500-2EAC-4266-AC34-D6F37FB2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7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F9F-DCA8-4DB1-8EAD-F3583B4924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4500-2EAC-4266-AC34-D6F37FB2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F9F-DCA8-4DB1-8EAD-F3583B4924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4500-2EAC-4266-AC34-D6F37FB2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7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F9F-DCA8-4DB1-8EAD-F3583B4924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4500-2EAC-4266-AC34-D6F37FB2CF2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04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812F9F-DCA8-4DB1-8EAD-F3583B4924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D04500-2EAC-4266-AC34-D6F37FB2CF2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5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1FC2-0D1D-491D-AF95-45379F887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EfficientNet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65C36-83EC-4F10-A68D-8664BF07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group 27/8/2021</a:t>
            </a:r>
          </a:p>
        </p:txBody>
      </p:sp>
    </p:spTree>
    <p:extLst>
      <p:ext uri="{BB962C8B-B14F-4D97-AF65-F5344CB8AC3E}">
        <p14:creationId xmlns:p14="http://schemas.microsoft.com/office/powerpoint/2010/main" val="195268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0D39-5862-4887-AA8E-3118C274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proposed in </a:t>
            </a:r>
            <a:r>
              <a:rPr lang="en-US" dirty="0" err="1"/>
              <a:t>EfficientNet</a:t>
            </a:r>
            <a:r>
              <a:rPr lang="en-US" dirty="0"/>
              <a:t> article?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35E9-9D33-44F0-8BF6-665F1A08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Compound scaling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EfficientNet</a:t>
            </a:r>
            <a:r>
              <a:rPr lang="en-US" dirty="0"/>
              <a:t> (</a:t>
            </a:r>
            <a:r>
              <a:rPr lang="en-US" dirty="0" err="1"/>
              <a:t>Convultional</a:t>
            </a:r>
            <a:r>
              <a:rPr lang="en-US" dirty="0"/>
              <a:t> neural network architect)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Base-model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EfficientNetB0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B0 + Various compound scaling </a:t>
            </a:r>
            <a:r>
              <a:rPr lang="en-US" dirty="0">
                <a:sym typeface="Wingdings" panose="05000000000000000000" pitchFamily="2" charset="2"/>
              </a:rPr>
              <a:t> EfficientNetB1-B7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F82F-1A0C-4A9A-961F-90D75860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Scaling</a:t>
            </a:r>
            <a:r>
              <a:rPr lang="th-TH" dirty="0"/>
              <a:t>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3BEA-242A-4166-B15B-804CBA640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aspects in scaling a NN model. Depth, Width, and Resolution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58E749-DCA4-4D72-8A76-EC66F5E4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357" y="3053593"/>
            <a:ext cx="7660974" cy="313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64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4D51-BD6F-4B40-9AF3-EC068C3A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Scaling</a:t>
            </a:r>
            <a:r>
              <a:rPr lang="th-TH" dirty="0"/>
              <a:t>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6E0E-040C-48DF-87AA-9B0CE9F2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with scaling co-efficient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3BE009-D76D-4215-B132-84A2483C5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60" y="2925271"/>
            <a:ext cx="4857808" cy="274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7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CB14-D2A6-41EC-8851-2094CA0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EfficientNet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8380-7E25-4D13-AC72-3446583F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features: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Less parameters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High performance</a:t>
            </a:r>
          </a:p>
          <a:p>
            <a:pPr marL="0" indent="0">
              <a:buNone/>
            </a:pPr>
            <a:r>
              <a:rPr lang="en-US" dirty="0"/>
              <a:t>Key techniques: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Inverted Residual Block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Squeeze and Excitation Block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5CF0A0-44EC-4124-864E-0BCFF8F9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42" y="2471563"/>
            <a:ext cx="6667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0B8A-2A88-4823-9562-85097BF5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Block (Resnet 16 -200)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B897-AD4A-4AA9-BFC2-A309A4F8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expensive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6B962E-1BB9-4446-877F-17CEF081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69" y="3296873"/>
            <a:ext cx="6754461" cy="276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464E36-4AA1-459A-B555-03803D36633B}"/>
              </a:ext>
            </a:extLst>
          </p:cNvPr>
          <p:cNvSpPr/>
          <p:nvPr/>
        </p:nvSpPr>
        <p:spPr>
          <a:xfrm>
            <a:off x="4411948" y="2723869"/>
            <a:ext cx="292944" cy="265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9E496C-EDF8-4FC4-8194-FB220EAEE6FC}"/>
              </a:ext>
            </a:extLst>
          </p:cNvPr>
          <p:cNvSpPr/>
          <p:nvPr/>
        </p:nvSpPr>
        <p:spPr>
          <a:xfrm>
            <a:off x="5975863" y="2736453"/>
            <a:ext cx="292944" cy="262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3x3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A8A69-1C80-4D35-8FB4-EEB0B1D0E651}"/>
              </a:ext>
            </a:extLst>
          </p:cNvPr>
          <p:cNvSpPr/>
          <p:nvPr/>
        </p:nvSpPr>
        <p:spPr>
          <a:xfrm>
            <a:off x="7487110" y="2736453"/>
            <a:ext cx="292944" cy="262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1x1</a:t>
            </a:r>
          </a:p>
        </p:txBody>
      </p:sp>
    </p:spTree>
    <p:extLst>
      <p:ext uri="{BB962C8B-B14F-4D97-AF65-F5344CB8AC3E}">
        <p14:creationId xmlns:p14="http://schemas.microsoft.com/office/powerpoint/2010/main" val="197356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0B8A-2A88-4823-9562-85097BF5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 Residual Block </a:t>
            </a:r>
            <a:br>
              <a:rPr lang="en-US" dirty="0"/>
            </a:br>
            <a:r>
              <a:rPr lang="en-US" dirty="0"/>
              <a:t>(based on residual block)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B897-AD4A-4AA9-BFC2-A309A4F8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Depth-wise separable convolutional layer to reduce parameters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A6B9681-55CE-437B-B9EE-B0F04D83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40" y="3129094"/>
            <a:ext cx="6455919" cy="262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D5A43D-8DDD-479D-AC5C-9FEBF448C80A}"/>
              </a:ext>
            </a:extLst>
          </p:cNvPr>
          <p:cNvSpPr/>
          <p:nvPr/>
        </p:nvSpPr>
        <p:spPr>
          <a:xfrm>
            <a:off x="4186106" y="2986481"/>
            <a:ext cx="1820411" cy="23237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9ECA2-71CD-4732-B435-2C4F5B9748A7}"/>
              </a:ext>
            </a:extLst>
          </p:cNvPr>
          <p:cNvSpPr/>
          <p:nvPr/>
        </p:nvSpPr>
        <p:spPr>
          <a:xfrm>
            <a:off x="6414377" y="2984552"/>
            <a:ext cx="1820411" cy="23237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6895C-4344-427A-A109-D17F9A333073}"/>
              </a:ext>
            </a:extLst>
          </p:cNvPr>
          <p:cNvSpPr/>
          <p:nvPr/>
        </p:nvSpPr>
        <p:spPr>
          <a:xfrm>
            <a:off x="7004807" y="4236440"/>
            <a:ext cx="436228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79120-42DB-4857-9C57-8BC04180232F}"/>
              </a:ext>
            </a:extLst>
          </p:cNvPr>
          <p:cNvSpPr txBox="1"/>
          <p:nvPr/>
        </p:nvSpPr>
        <p:spPr>
          <a:xfrm>
            <a:off x="4666765" y="2716790"/>
            <a:ext cx="121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Depth-wise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5168E-BDF9-413F-89D5-D3FD1F70A673}"/>
              </a:ext>
            </a:extLst>
          </p:cNvPr>
          <p:cNvSpPr txBox="1"/>
          <p:nvPr/>
        </p:nvSpPr>
        <p:spPr>
          <a:xfrm>
            <a:off x="6639388" y="2716791"/>
            <a:ext cx="181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Linear-bottle-neck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40812-E191-4E2B-8115-6A4650818DF8}"/>
              </a:ext>
            </a:extLst>
          </p:cNvPr>
          <p:cNvSpPr/>
          <p:nvPr/>
        </p:nvSpPr>
        <p:spPr>
          <a:xfrm>
            <a:off x="3904964" y="2793533"/>
            <a:ext cx="292944" cy="262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1x1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C9438-533B-4008-A474-668FC2317112}"/>
              </a:ext>
            </a:extLst>
          </p:cNvPr>
          <p:cNvSpPr/>
          <p:nvPr/>
        </p:nvSpPr>
        <p:spPr>
          <a:xfrm>
            <a:off x="6063975" y="2870678"/>
            <a:ext cx="292944" cy="262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3x3</a:t>
            </a:r>
          </a:p>
          <a:p>
            <a:pPr algn="ctr"/>
            <a:r>
              <a:rPr lang="en-US" dirty="0"/>
              <a:t>DW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0442E0-C5F3-445F-8AAA-9221B66315BE}"/>
              </a:ext>
            </a:extLst>
          </p:cNvPr>
          <p:cNvSpPr/>
          <p:nvPr/>
        </p:nvSpPr>
        <p:spPr>
          <a:xfrm>
            <a:off x="8166855" y="2870677"/>
            <a:ext cx="292944" cy="262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1x1</a:t>
            </a:r>
          </a:p>
        </p:txBody>
      </p:sp>
    </p:spTree>
    <p:extLst>
      <p:ext uri="{BB962C8B-B14F-4D97-AF65-F5344CB8AC3E}">
        <p14:creationId xmlns:p14="http://schemas.microsoft.com/office/powerpoint/2010/main" val="109779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677E-9AEE-4F6F-9049-E04F659B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Squeeze and Excitation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5D59-6550-4B39-AA3F-A16805F2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SE-Net</a:t>
            </a:r>
          </a:p>
          <a:p>
            <a:r>
              <a:rPr lang="en-US" dirty="0"/>
              <a:t>Key idea : assign weight to channel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D32841-1EBF-49B7-8F54-D0183162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32" y="3269155"/>
            <a:ext cx="10668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20D2E2-F601-4085-8A22-F645CFF17DDB}"/>
              </a:ext>
            </a:extLst>
          </p:cNvPr>
          <p:cNvSpPr/>
          <p:nvPr/>
        </p:nvSpPr>
        <p:spPr>
          <a:xfrm>
            <a:off x="4764947" y="3269155"/>
            <a:ext cx="4664279" cy="13699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43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129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charter</vt:lpstr>
      <vt:lpstr>Tw Cen MT</vt:lpstr>
      <vt:lpstr>Tw Cen MT Condensed</vt:lpstr>
      <vt:lpstr>Wingdings 3</vt:lpstr>
      <vt:lpstr>Integral</vt:lpstr>
      <vt:lpstr>EfficientNet</vt:lpstr>
      <vt:lpstr>What are proposed in EfficientNet article?</vt:lpstr>
      <vt:lpstr>Compound Scaling (1)</vt:lpstr>
      <vt:lpstr>Compound Scaling (2)</vt:lpstr>
      <vt:lpstr>EfficientNet</vt:lpstr>
      <vt:lpstr>Residual Block (Resnet 16 -200) </vt:lpstr>
      <vt:lpstr>Invert Residual Block  (based on residual block)</vt:lpstr>
      <vt:lpstr>Squeeze and Excitation 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EfficientNet</dc:title>
  <dc:creator>tanatorn faijiroenmongkol</dc:creator>
  <cp:lastModifiedBy>tanatorn faijiroenmongkol</cp:lastModifiedBy>
  <cp:revision>2</cp:revision>
  <dcterms:created xsi:type="dcterms:W3CDTF">2021-08-27T07:53:32Z</dcterms:created>
  <dcterms:modified xsi:type="dcterms:W3CDTF">2021-08-29T12:48:46Z</dcterms:modified>
</cp:coreProperties>
</file>