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6539AC-BB5A-487E-8E96-02AC6B534FFB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Decoder" id="{16EE26A4-8490-47A6-98D5-212FE2FC5E85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8096-A2C0-4058-8F40-B90C2028D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9105A-DC83-4DCF-807D-218C5D7B2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6436-AF9C-4420-BF82-29729425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15E-CA27-4180-BD83-547B5213D23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D5A5-9FA4-4236-A232-179C04F1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F9E8-F6A2-482C-89F2-1C3D170D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931-A9E1-47D7-87FE-72EE6BAA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B79B-042A-4E91-9079-336D50C3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289C3-F48D-4834-A999-7F366A63E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11F5-D57F-4020-BCFB-802FEE86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15E-CA27-4180-BD83-547B5213D23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A9703-6912-4453-A79A-8B482096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4FA1B-23F2-4CE7-81E8-8D9AF0E0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931-A9E1-47D7-87FE-72EE6BAA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6D8BF-B03E-4D60-BBB5-FE8E5A4F1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92FF-3D47-4790-B62A-6464552B0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6AC36-A382-4CCC-9E43-93FA8DA8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15E-CA27-4180-BD83-547B5213D23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9EF4-ECBF-49FE-A77C-51BAC0B9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9B88-0392-4247-BD02-04ED940B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931-A9E1-47D7-87FE-72EE6BAA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0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149E-E707-40FD-BAB4-DE295C8D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4B4E-2980-46A2-B3B5-E1CBE2AA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5BCC-D54B-4745-8613-225EC60A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15E-CA27-4180-BD83-547B5213D23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308B8-0B84-4262-A254-BBF7951E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AA708-383B-4DCC-A395-0214C3CD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931-A9E1-47D7-87FE-72EE6BAA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8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23B1-8582-4B33-AB78-FB435974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E48E4-F1A7-4D03-B80B-835B9B93B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49413-BBEA-46E6-93D4-43C6F7E5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15E-CA27-4180-BD83-547B5213D23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D7E2-EB47-4811-A971-02E2C002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F331-42F7-4A8E-810E-0AB04DCF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931-A9E1-47D7-87FE-72EE6BAA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56B3-212A-4068-8453-E86187B0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A8A3-8950-4013-A4E3-98E13596D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0C401-FB4E-4282-9B69-66C7347B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37044-5BE1-4C22-9DA3-0AA58CAD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15E-CA27-4180-BD83-547B5213D23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4AB82-B55A-4C38-A8FB-9572597A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FE488-C481-450C-B787-EE5C39E1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931-A9E1-47D7-87FE-72EE6BAA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1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72BA-6F43-4C36-8137-F0C5BA8F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D0F1A-08DB-4A08-97CB-2FD9C62C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71F75-86F9-4E07-A936-045BADB58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CCA5E-6261-4B84-84D5-3FC4EDE97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7BFD3-70CE-4CFF-85A0-244C1CAA7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882CE-6518-4E4C-B923-A3118D1E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15E-CA27-4180-BD83-547B5213D23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E72D3-7929-45B3-A519-85CE18F5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E4DD4-32DF-4D6A-95D5-A6C5C037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931-A9E1-47D7-87FE-72EE6BAA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7442-6FB3-424D-8FFE-6EAB96EA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BE743-659D-49AB-9BB2-79178D49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15E-CA27-4180-BD83-547B5213D23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816EE-CB3F-4731-85E3-0815D99E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ABCF3-C91F-4A95-8AD7-0886A6E0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931-A9E1-47D7-87FE-72EE6BAA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1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42D5C-839F-46C0-8FDF-05FA565F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15E-CA27-4180-BD83-547B5213D23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025DF-EB85-4C16-BF09-4F3F516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3390B-1B75-45EB-8A20-43FA6D5D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931-A9E1-47D7-87FE-72EE6BAA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3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A1F7-BA6D-425F-BE48-3FA06B4D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10B7-6044-43D1-95B7-E4EF96DC2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DE135-F740-43AE-B99D-037D0C490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5E1D3-47AB-45DB-BB65-C5B5DAD8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15E-CA27-4180-BD83-547B5213D23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DED5A-FD3E-4382-9CA5-0EC3FBAA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CAC1B-C428-4435-819C-9D8EADA6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931-A9E1-47D7-87FE-72EE6BAA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3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B3C5-5711-497C-B712-B123752C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00890-A4F0-468A-9975-36FCE279C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7C08F-FCAC-45D2-9B38-DD5CE75C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695F-A0B6-4C35-8174-6D0964CC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15E-CA27-4180-BD83-547B5213D23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232B6-CB50-4D28-A37F-FA9627E7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FA5C3-FB21-4478-A167-6CE8CFDF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931-A9E1-47D7-87FE-72EE6BAA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F11E1-DD34-43F1-B8CD-614FA546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1DF3B-BAFD-4BE6-BC2C-5AC86A49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1C3ED-87A5-4696-93D8-58D6A9CB8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6E15E-CA27-4180-BD83-547B5213D23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5F29-9520-4F9D-AF8B-832EE89E2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D5159-38BD-41A2-8AB8-83FCDFC1D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F931-A9E1-47D7-87FE-72EE6BAA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8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70D6-2881-43E2-A5CC-3A3A80E7C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DD1BA-7401-4F90-AD2C-17F91280E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5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9091-C71E-4E50-AF2B-1BAAD3BF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EC55-9130-483B-A4A5-D28B0E0F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DC1CC1-6015-4BF7-A405-1516ADA94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46" y="840972"/>
            <a:ext cx="5660297" cy="572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923A4F-3E65-45A7-ADE6-1245F773797E}"/>
              </a:ext>
            </a:extLst>
          </p:cNvPr>
          <p:cNvSpPr/>
          <p:nvPr/>
        </p:nvSpPr>
        <p:spPr>
          <a:xfrm>
            <a:off x="5048624" y="2166535"/>
            <a:ext cx="2184083" cy="3890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43088-DCBC-4A09-9878-6C1D0D0CC160}"/>
              </a:ext>
            </a:extLst>
          </p:cNvPr>
          <p:cNvSpPr txBox="1"/>
          <p:nvPr/>
        </p:nvSpPr>
        <p:spPr>
          <a:xfrm>
            <a:off x="5048625" y="217803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7544D-A4C6-4416-B01C-3EA41AD6A77F}"/>
              </a:ext>
            </a:extLst>
          </p:cNvPr>
          <p:cNvSpPr txBox="1"/>
          <p:nvPr/>
        </p:nvSpPr>
        <p:spPr>
          <a:xfrm>
            <a:off x="9613365" y="3465362"/>
            <a:ext cx="180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from </a:t>
            </a:r>
          </a:p>
          <a:p>
            <a:r>
              <a:rPr lang="en-US" dirty="0"/>
              <a:t>previous run part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752F8-24F3-4822-9B31-6BB19FCA70E8}"/>
              </a:ext>
            </a:extLst>
          </p:cNvPr>
          <p:cNvSpPr/>
          <p:nvPr/>
        </p:nvSpPr>
        <p:spPr>
          <a:xfrm>
            <a:off x="7379206" y="3559121"/>
            <a:ext cx="2184083" cy="24977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285BD-5703-41AE-94AB-EA505D352252}"/>
              </a:ext>
            </a:extLst>
          </p:cNvPr>
          <p:cNvSpPr/>
          <p:nvPr/>
        </p:nvSpPr>
        <p:spPr>
          <a:xfrm>
            <a:off x="7379205" y="1367405"/>
            <a:ext cx="2184083" cy="20567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B644F-4CCE-428D-998A-0DBDCEEF585A}"/>
              </a:ext>
            </a:extLst>
          </p:cNvPr>
          <p:cNvSpPr txBox="1"/>
          <p:nvPr/>
        </p:nvSpPr>
        <p:spPr>
          <a:xfrm>
            <a:off x="9600511" y="283306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 ja mix</a:t>
            </a:r>
          </a:p>
        </p:txBody>
      </p:sp>
    </p:spTree>
    <p:extLst>
      <p:ext uri="{BB962C8B-B14F-4D97-AF65-F5344CB8AC3E}">
        <p14:creationId xmlns:p14="http://schemas.microsoft.com/office/powerpoint/2010/main" val="346134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B426-FDC8-4E3E-BF1E-6AA8776F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: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432F-3053-49B2-A9DF-89E22778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Embedding</a:t>
            </a:r>
          </a:p>
          <a:p>
            <a:r>
              <a:rPr lang="en-US" dirty="0"/>
              <a:t>Multi-head Attention</a:t>
            </a:r>
          </a:p>
          <a:p>
            <a:r>
              <a:rPr lang="en-US" dirty="0"/>
              <a:t>Feed forward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2F7DDF-A442-408E-AF71-39A69D9B7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6" r="20967"/>
          <a:stretch/>
        </p:blipFill>
        <p:spPr bwMode="auto">
          <a:xfrm rot="16200000">
            <a:off x="5184371" y="2117846"/>
            <a:ext cx="5678743" cy="34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42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4AB5-26ED-4859-8147-C458002D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EBAB-6530-40F1-A61D-CE3A045C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AFAE753-857C-4382-B065-FC1CC84DB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248" y="2038525"/>
            <a:ext cx="7122292" cy="427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5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C81-80AF-419D-9595-03DB6088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1C73-73F6-4800-A9B6-F76C02BD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  <a:p>
            <a:r>
              <a:rPr lang="en-US" dirty="0"/>
              <a:t>Each word have multiple attention vectors associated with it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0E9AA1-971F-408D-B975-71005365D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3" y="3307597"/>
            <a:ext cx="5886799" cy="258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B06FAA3-7A54-4255-BC4F-5A979663B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315" y="3307597"/>
            <a:ext cx="4333926" cy="258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94A317-CAF5-4AFA-84E8-C624669E5AF7}"/>
              </a:ext>
            </a:extLst>
          </p:cNvPr>
          <p:cNvSpPr txBox="1"/>
          <p:nvPr/>
        </p:nvSpPr>
        <p:spPr>
          <a:xfrm>
            <a:off x="2654426" y="5663839"/>
            <a:ext cx="20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5,10,20 Up to you</a:t>
            </a:r>
          </a:p>
        </p:txBody>
      </p:sp>
    </p:spTree>
    <p:extLst>
      <p:ext uri="{BB962C8B-B14F-4D97-AF65-F5344CB8AC3E}">
        <p14:creationId xmlns:p14="http://schemas.microsoft.com/office/powerpoint/2010/main" val="210042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A6CB-A267-415E-BF0C-A8E70AB0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EC322-8AA6-429A-941B-B3C82AA7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</p:txBody>
      </p:sp>
      <p:pic>
        <p:nvPicPr>
          <p:cNvPr id="4098" name="Picture 2" descr="PDF] A brief review of feed-forward neural networks | Semantic Scholar">
            <a:extLst>
              <a:ext uri="{FF2B5EF4-FFF2-40B4-BE49-F238E27FC236}">
                <a16:creationId xmlns:a16="http://schemas.microsoft.com/office/drawing/2014/main" id="{D5520427-58E8-495C-90A8-C83C9D60F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043" y="2346267"/>
            <a:ext cx="6331678" cy="331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84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F4EB-6E98-49DC-8C2E-E2DF4445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1B5E-E7CC-4C3D-9A29-74AFBCF4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Parallelism!!!!!!!!!!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E1CD99-2AC3-4801-B607-AE9319AE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27" y="1825625"/>
            <a:ext cx="7913989" cy="443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3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FC9B-82E9-4DCF-AA63-F5E7441F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3F20-C8A5-4832-9663-570D3B0B2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mask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the words appearing later by transforming them into 0’s so that the attention network can’t use them.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8FE55E5-74AA-4712-BB82-E5E09F3A2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78" y="2859450"/>
            <a:ext cx="5806843" cy="36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2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charter</vt:lpstr>
      <vt:lpstr>Office Theme</vt:lpstr>
      <vt:lpstr>Transformer</vt:lpstr>
      <vt:lpstr>Architecture </vt:lpstr>
      <vt:lpstr>Breakdown : Encoder</vt:lpstr>
      <vt:lpstr>Position encoding</vt:lpstr>
      <vt:lpstr>Multi-head attention</vt:lpstr>
      <vt:lpstr>Feed forward</vt:lpstr>
      <vt:lpstr>Sum up</vt:lpstr>
      <vt:lpstr>Masked multi-head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</dc:title>
  <dc:creator>tanatorn faijiroenmongkol</dc:creator>
  <cp:lastModifiedBy>tanatorn faijiroenmongkol</cp:lastModifiedBy>
  <cp:revision>3</cp:revision>
  <dcterms:created xsi:type="dcterms:W3CDTF">2021-10-03T11:38:56Z</dcterms:created>
  <dcterms:modified xsi:type="dcterms:W3CDTF">2021-10-03T11:54:14Z</dcterms:modified>
</cp:coreProperties>
</file>