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CF9D2-083A-4A58-B01C-03C79F27139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100BB-2F75-43B7-8013-61A90E1B4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1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DB13-C0ED-4C21-B57B-6F69BE267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507F2-AFE2-4916-81D7-7563C89DC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A99D7-BC8D-4FE3-B6AE-EA2D3F8D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D91C-E524-4807-8F6D-3EDB32F01586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DA02-56B5-4E0D-ADFD-9E832DFD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F3CED-3F9A-4F88-86B1-A6C16591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1674-2FDD-4518-9877-077F35E4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8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BD25-1C49-4F79-869A-21DF77F1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81EE3-297E-46FD-8645-67EA2D041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30322-2B36-4ECC-B99E-A8681923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1A75-6436-470F-8A86-7F8FDB31667D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730E9-1F57-47F0-9322-ECAE36FE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D896-9186-455E-AD85-4B1965CB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1674-2FDD-4518-9877-077F35E4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1FC95-7796-4688-8F57-1CAAD202E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AB00D-3374-4ECC-AD30-AC38CC28A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63A6-2D24-4E2D-8167-F581C078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DA27-26A1-40FD-B749-BA8EA045D554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99EEC-FE89-4274-94B0-F9457DF5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D0B9-7CC9-4E9E-9B27-6EB1BC7F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1674-2FDD-4518-9877-077F35E4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54E0-D7B6-40EE-B31A-DFACE068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73DC9-5650-4548-8108-BF02FAD07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E039-A71A-4CBD-91D4-0CC245BE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80D7-981E-4850-9579-2294F8403F2F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59579-7B2F-49F3-B94C-FA87B0EF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CF982-EE15-4E00-BE22-48EA1060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1674-2FDD-4518-9877-077F35E4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2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6E3D-91B0-4F5A-8B8F-EE468639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BBA0C-E2C0-42EC-AF8C-C88FA251E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C9663-6307-41D7-A427-19ACC93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B039-4C88-4B24-925F-7B0520252391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D5B2D-6CC8-4A75-AA12-DB7C4FF8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D6400-BAF8-4E2D-B0CD-237DC65F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1674-2FDD-4518-9877-077F35E4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3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92CC-2190-439E-83D2-90C360D0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0CB2-A989-427D-B1F6-C6ABCAFCC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71A08-5BEE-4D9C-83FE-F9C8B0CD7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5DEBD-5E9B-4A54-B5C7-D3EC6D59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AB4E-F7DA-4335-B773-C820BF67044B}" type="datetime1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52FA0-D23F-4D9A-987F-A5A20872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D4F15-B50B-4B5B-BE23-211F73D7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1674-2FDD-4518-9877-077F35E4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5034-FD5C-4D92-AB73-09027FE6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F65A6-57B6-4203-87BC-0AEECAB7F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3E95F-A025-4323-B9F1-52CA5FBB5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F4597-F55B-4978-980C-DF9D5332F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2EAC8-5FF0-4543-A20D-6EE33A4F2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75E4C-11BA-4FF2-AE9D-EDAAF812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332D-AEE1-4873-B9F3-761CB629B7AF}" type="datetime1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FCB20-2C41-4A59-A8DB-D0FD1F26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7E693-DADA-48F2-B23B-A982BC12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1674-2FDD-4518-9877-077F35E4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E02C-49E8-4DF3-99AC-B70C8D4B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6E476-9755-4BAE-B1A7-FF122971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8965-ADB9-4FC5-BADC-38B0AAD41695}" type="datetime1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BEDA2-012E-446D-AB0A-D749F1D4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155C9-3160-479D-90E9-716BDE63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1674-2FDD-4518-9877-077F35E4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FA330-CDFA-457C-8FBF-7DAFD156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37B2-634A-4B8F-A49D-F44A52ED377A}" type="datetime1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699C6-3ADD-4D6F-ABDC-F9D14748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7D00F-93E6-4284-98A3-FC20D7E8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1674-2FDD-4518-9877-077F35E4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CD59-8970-4E8A-B814-8AFE3561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09FA-BFAA-4FC5-86F3-A306EE1BB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5D24E-B8A3-4F8C-8F28-36D879EC3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EAF84-5D71-48F5-9803-5D84FDB1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5189-8AF1-4E22-9C09-6EFB12565E0C}" type="datetime1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3669C-689A-4C47-A971-40FD1E77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D719F-5033-4BB7-9437-8B10BF1C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1674-2FDD-4518-9877-077F35E4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872F-3ED2-435B-92C6-AF6A5F1D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F544E-D13D-4D1C-87EF-7FA8FD129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B73EB-8804-44E4-838C-B9E156C8B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C574A-9B5F-41A1-984D-627680DF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CEFD-29D7-45BF-BB73-D5E3D391736D}" type="datetime1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A81B6-5B68-4D7B-ACB4-C083A9A6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7B47A-472F-4A9E-A8BA-D955E7FF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1674-2FDD-4518-9877-077F35E4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5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B8D3B-088B-405F-AE3B-14B156A5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74738-C985-4BC3-9407-EBC7E897F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FCB00-FA56-46EA-BD16-48E737744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72D3-E8AB-4C6B-9D5B-C16CC156519D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F4E02-A5D7-4DCE-88FD-A73BE8923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48C63-9E64-4C38-85DD-CE561165E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1674-2FDD-4518-9877-077F35E4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aokishibuya.medium.com/up-sampling-with-transposed-convolution-9ae4f2df52d0" TargetMode="External"/><Relationship Id="rId2" Type="http://schemas.openxmlformats.org/officeDocument/2006/relationships/hyperlink" Target="https://towardsdatascience.com/understanding-semantic-segmentation-with-unet-6be4f42d4b4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examples/vision/oxford_pets_image_segment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05A5-D14F-40C6-950E-8F5CF2AE7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2A6A5-88A4-4C4E-9345-22F16C130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 Segmentation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4480A-7468-46EE-AA31-00E39570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1674-2FDD-4518-9877-077F35E4C7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2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2A82-73EF-489F-A833-9EFAC74F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Vision Problems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92196-D616-47EA-A9FD-2B80901F7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8" y="1649855"/>
            <a:ext cx="4174435" cy="2114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2C265A-7ACD-4C6F-96AE-846D8E9CF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09" y="3998464"/>
            <a:ext cx="4174435" cy="26826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F48984-0BD5-4AD7-B35A-E1E08650C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386" y="3896139"/>
            <a:ext cx="4892705" cy="2782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6D4462-C1EC-48AF-AB8E-3C3E1CFAC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359" y="655754"/>
            <a:ext cx="3846443" cy="3067485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DB6B347-0FA0-4774-9568-2EFB0316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1674-2FDD-4518-9877-077F35E4C7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6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6374-171B-4DC2-8C64-35E0FAAD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928B7-19FF-4D69-81C4-488DBF0E8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down sampling, the model better understands “WHAT” is present in the image, but it loses the information of “WHERE” it is present.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961F4-A36C-476F-AE51-9D2F6AF3C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68" y="2769704"/>
            <a:ext cx="3968785" cy="2983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124BF9-1927-419F-95FE-391AA952E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769704"/>
            <a:ext cx="3986464" cy="2983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AF41AF-37B6-4617-AE04-15108A144033}"/>
              </a:ext>
            </a:extLst>
          </p:cNvPr>
          <p:cNvSpPr txBox="1"/>
          <p:nvPr/>
        </p:nvSpPr>
        <p:spPr>
          <a:xfrm>
            <a:off x="2367279" y="6123543"/>
            <a:ext cx="771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Classification per pixel (ex. black class 1, grey class 2, white class 3)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9649E-1F36-4A42-BD1F-888D0C8E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1674-2FDD-4518-9877-077F35E4C7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FDA9-1CB8-44C7-BD30-6412965E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Operation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CD457-016A-45BF-A5C4-094DF4006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67"/>
          <a:stretch/>
        </p:blipFill>
        <p:spPr>
          <a:xfrm>
            <a:off x="1222849" y="1564722"/>
            <a:ext cx="5239391" cy="2291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F1F9F7-F9EF-499A-A68D-6A3E81915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972" y="4795216"/>
            <a:ext cx="5071933" cy="1697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9582E4-2DCE-465D-8ACA-223F7B8DD9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99"/>
          <a:stretch/>
        </p:blipFill>
        <p:spPr>
          <a:xfrm>
            <a:off x="7682343" y="583096"/>
            <a:ext cx="3371678" cy="46572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130D95-70A1-4BF4-99E7-0072580FCF2A}"/>
              </a:ext>
            </a:extLst>
          </p:cNvPr>
          <p:cNvSpPr txBox="1"/>
          <p:nvPr/>
        </p:nvSpPr>
        <p:spPr>
          <a:xfrm>
            <a:off x="2502242" y="3956467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 Operation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FE8D14-7301-4A97-A3C0-B6038540E8F7}"/>
              </a:ext>
            </a:extLst>
          </p:cNvPr>
          <p:cNvSpPr txBox="1"/>
          <p:nvPr/>
        </p:nvSpPr>
        <p:spPr>
          <a:xfrm>
            <a:off x="2621510" y="6308209"/>
            <a:ext cx="269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 (in matrix format)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756B33-3AD1-4494-A7B1-43EC0DC3A8F4}"/>
              </a:ext>
            </a:extLst>
          </p:cNvPr>
          <p:cNvSpPr txBox="1"/>
          <p:nvPr/>
        </p:nvSpPr>
        <p:spPr>
          <a:xfrm>
            <a:off x="9003025" y="5767492"/>
            <a:ext cx="157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Flatten Input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9EC1CEB-1D1C-4E3D-8997-962AD192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1674-2FDD-4518-9877-077F35E4C7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3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CE3E-3BA8-44CC-96F2-4C03456B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Operation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1E8CD-E28B-4683-81B5-19002A7A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805" y="1571655"/>
            <a:ext cx="6265450" cy="4417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08BB0F-5674-4EB5-B837-05AF31390552}"/>
              </a:ext>
            </a:extLst>
          </p:cNvPr>
          <p:cNvSpPr txBox="1"/>
          <p:nvPr/>
        </p:nvSpPr>
        <p:spPr>
          <a:xfrm>
            <a:off x="4859321" y="5989180"/>
            <a:ext cx="247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Multiplication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05683-F1F8-4C8B-9156-758417BF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1674-2FDD-4518-9877-077F35E4C7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5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DF49-E99B-4ADA-B19F-E7784C06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DE0BC-2068-41E2-8823-BFDDA9B4F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83" y="1690688"/>
            <a:ext cx="3853070" cy="4649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E4AAD1-4D4B-472B-8B5E-BF9EEA0F8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670" y="2383165"/>
            <a:ext cx="5257117" cy="243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76210D-7C90-4659-8503-0FEC5AE873A3}"/>
              </a:ext>
            </a:extLst>
          </p:cNvPr>
          <p:cNvSpPr txBox="1"/>
          <p:nvPr/>
        </p:nvSpPr>
        <p:spPr>
          <a:xfrm>
            <a:off x="7833119" y="5050202"/>
            <a:ext cx="247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Up-Sampling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A08E9-E210-45D0-8B6D-B2CFA47B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1674-2FDD-4518-9877-077F35E4C7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9E6C-4438-4761-B77C-B6380B67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710E0-977E-4AE6-97DD-A029A953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027906"/>
            <a:ext cx="6362700" cy="5334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CED7-EE40-43B6-B653-EFC65041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1674-2FDD-4518-9877-077F35E4C7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2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F474-D37C-4007-ADD7-C6B22DFF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UNET (Cont.)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9BFAC-0F93-4AA2-9E12-1E12BD3C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1674-2FDD-4518-9877-077F35E4C788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766BFF-C94F-43FF-AD1A-B1547933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408" y="1376306"/>
            <a:ext cx="7549184" cy="53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0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E4A4-293C-4DF6-B294-68702BCC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299D-8432-478B-8B52-A89844CFA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https://towardsdatascience.com/understanding-semantic-segmentation-with-unet-6be4f42d4b47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https://naokishibuya.medium.com/up-sampling-with-transposed-convolution-9ae4f2df52d0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https://keras.io/examples/vision/oxford_pets_image_segmentation/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32876-71EB-4DDA-BDE6-427F3B20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1674-2FDD-4518-9877-077F35E4C7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7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130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UNET</vt:lpstr>
      <vt:lpstr>Computer Vision Problems</vt:lpstr>
      <vt:lpstr>Image Segmentation</vt:lpstr>
      <vt:lpstr>Convolution Operation</vt:lpstr>
      <vt:lpstr>Convolution Operation (cont.)</vt:lpstr>
      <vt:lpstr>Transposed Convolution Matrix</vt:lpstr>
      <vt:lpstr>UNET </vt:lpstr>
      <vt:lpstr>UNET (Cont.)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</dc:title>
  <dc:creator>FP135</dc:creator>
  <cp:lastModifiedBy>FP135</cp:lastModifiedBy>
  <cp:revision>6</cp:revision>
  <dcterms:created xsi:type="dcterms:W3CDTF">2021-08-29T10:20:08Z</dcterms:created>
  <dcterms:modified xsi:type="dcterms:W3CDTF">2021-08-29T10:42:15Z</dcterms:modified>
</cp:coreProperties>
</file>