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716"/>
  </p:normalViewPr>
  <p:slideViewPr>
    <p:cSldViewPr snapToGrid="0" snapToObjects="1">
      <p:cViewPr varScale="1">
        <p:scale>
          <a:sx n="118" d="100"/>
          <a:sy n="118" d="100"/>
        </p:scale>
        <p:origin x="2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6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7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2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8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2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3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0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6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2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2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5DDF-5143-954A-B108-41AA8F2C205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1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Document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test document.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0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Test Document</vt:lpstr>
    </vt:vector>
  </TitlesOfParts>
  <Manager>Jane Doe</Manager>
  <Company>Acme</Company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PowerPoint Document</dc:title>
  <dc:subject>Example</dc:subject>
  <dc:creator>Microsoft Office User</dc:creator>
  <cp:keywords>Example Sample Test Properties</cp:keywords>
  <dc:description>This is an example document for testing the retrieval of document properties.</dc:description>
  <cp:lastModifiedBy>Microsoft Office User</cp:lastModifiedBy>
  <cp:revision>3</cp:revision>
  <dcterms:created xsi:type="dcterms:W3CDTF">2017-10-13T15:54:58Z</dcterms:created>
  <dcterms:modified xsi:type="dcterms:W3CDTF">2017-10-13T19:27:15Z</dcterms:modified>
  <cp:category>Sample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ject">
    <vt:lpwstr>Example Project</vt:lpwstr>
  </property>
  <property fmtid="{D5CDD505-2E9C-101B-9397-08002B2CF9AE}" pid="3" name="Client">
    <vt:lpwstr>Example Client</vt:lpwstr>
  </property>
</Properties>
</file>