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87997393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87997393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95fdcc712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95fdcc712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95fdcc712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95fdcc712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2" name="Google Shape;13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53" name="Google Shape;153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7" name="Google Shape;157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2" name="Google Shape;162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73" name="Google Shape;173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85" name="Google Shape;185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tanshah2024@gmail.com" TargetMode="External"/><Relationship Id="rId4" Type="http://schemas.openxmlformats.org/officeDocument/2006/relationships/hyperlink" Target="https://www.linkedin.com/in/tanay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Arial"/>
                <a:ea typeface="Arial"/>
                <a:cs typeface="Arial"/>
                <a:sym typeface="Arial"/>
              </a:rPr>
              <a:t>AI Bedtime Story Generator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 txBox="1"/>
          <p:nvPr>
            <p:ph idx="1" type="subTitle"/>
          </p:nvPr>
        </p:nvSpPr>
        <p:spPr>
          <a:xfrm>
            <a:off x="3717150" y="2178725"/>
            <a:ext cx="4166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Generating Fun &amp; Engaging Stories for Kids (Ages 5-10)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5019275" y="34978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TANAY SHAH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3043700" y="411025"/>
            <a:ext cx="297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</a:t>
            </a:r>
            <a:r>
              <a:rPr lang="en-GB"/>
              <a:t>Overview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692375" y="1463800"/>
            <a:ext cx="7511400" cy="22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Create an AI-powered tool to generate bedtime stories for children aged 5-10.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Accepts user input for custom stories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Uses AI-generated prompts based on categorized themes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Ensures stories are appropriate with content moderation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Allows feedback-based story modifications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1266900" y="11039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1999800" y="1103975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User Input: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The user requests a story or selects a theme (Fantasy, Adventure, Moral, Funny).</a:t>
            </a:r>
            <a:endParaRPr sz="1200"/>
          </a:p>
        </p:txBody>
      </p:sp>
      <p:sp>
        <p:nvSpPr>
          <p:cNvPr id="210" name="Google Shape;210;p19"/>
          <p:cNvSpPr txBox="1"/>
          <p:nvPr/>
        </p:nvSpPr>
        <p:spPr>
          <a:xfrm>
            <a:off x="1266900" y="20187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1999800" y="20188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Content Moderation: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Removes inappropriate content using regex &amp; profanity filters.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Masks personal data (e.g., phone numbers).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19"/>
          <p:cNvSpPr txBox="1"/>
          <p:nvPr/>
        </p:nvSpPr>
        <p:spPr>
          <a:xfrm>
            <a:off x="1266900" y="293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1999800" y="29336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Story Generation: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Structured prompts are sent to OpenAI’s GPT-3.5 Turbo.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The output is grammar-checked using LanguageTool.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14" name="Google Shape;214;p19"/>
          <p:cNvSpPr txBox="1"/>
          <p:nvPr/>
        </p:nvSpPr>
        <p:spPr>
          <a:xfrm>
            <a:off x="1266900" y="39522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2030400" y="40283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User Feedback: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Users can modify the story with custom changes.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Technologies &amp; Strategies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OpenAI GPT-3.5 Turbo (Story Generation)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Python (Core Development)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LanguageTool (Grammar Correction)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Regex &amp; Profanity Filters (Content Moderation)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Prompting Strategies 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Predefined story templates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based on keywords (Fantasy, Adventure, Moral, Funny).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Strict content filtering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to ensure age-appropriate stories (5-10 years).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Personal information masking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(e.g., phone numbers, sensitive words).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Theme restrictions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to prevent inappropriate or scary topics.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User feedback integration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 for interactive storytelling.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87450" y="1318700"/>
            <a:ext cx="5834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 </a:t>
            </a:r>
            <a:endParaRPr sz="4800"/>
          </a:p>
        </p:txBody>
      </p:sp>
      <p:sp>
        <p:nvSpPr>
          <p:cNvPr id="227" name="Google Shape;227;p21"/>
          <p:cNvSpPr txBox="1"/>
          <p:nvPr>
            <p:ph type="title"/>
          </p:nvPr>
        </p:nvSpPr>
        <p:spPr>
          <a:xfrm>
            <a:off x="239625" y="3803600"/>
            <a:ext cx="65724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60"/>
              <a:t>You can reach out to me </a:t>
            </a:r>
            <a:endParaRPr sz="18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60"/>
              <a:t>+1(201)-982-3021, </a:t>
            </a:r>
            <a:r>
              <a:rPr lang="en-GB" sz="1860" u="sng">
                <a:solidFill>
                  <a:schemeClr val="hlink"/>
                </a:solidFill>
                <a:hlinkClick r:id="rId3"/>
              </a:rPr>
              <a:t>tanshah2024@gmail.com</a:t>
            </a:r>
            <a:r>
              <a:rPr lang="en-GB" sz="1860"/>
              <a:t> </a:t>
            </a:r>
            <a:r>
              <a:rPr lang="en-GB" sz="1860"/>
              <a:t>, </a:t>
            </a:r>
            <a:r>
              <a:rPr lang="en-GB" sz="1860" u="sng">
                <a:solidFill>
                  <a:schemeClr val="hlink"/>
                </a:solidFill>
                <a:hlinkClick r:id="rId4"/>
              </a:rPr>
              <a:t>Linkedin</a:t>
            </a:r>
            <a:endParaRPr sz="18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