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Segoe Print" panose="02000600000000000000"/>
                <a:cs typeface="Segoe Print" panose="02000600000000000000"/>
              </a:defRPr>
            </a:lvl1pPr>
          </a:lstStyle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Segoe Print" panose="02000600000000000000"/>
                <a:cs typeface="Segoe Print" panose="02000600000000000000"/>
              </a:defRPr>
            </a:lvl1pPr>
          </a:lstStyle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15220"/>
            <a:ext cx="12192000" cy="3427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8340" y="1675180"/>
            <a:ext cx="5057140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Segoe Print" panose="02000600000000000000"/>
                <a:cs typeface="Segoe Print" panose="02000600000000000000"/>
              </a:defRPr>
            </a:lvl1pPr>
          </a:lstStyle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Segoe Print" panose="02000600000000000000"/>
                <a:cs typeface="Segoe Print" panose="02000600000000000000"/>
              </a:defRPr>
            </a:lvl1pPr>
          </a:lstStyle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Segoe Print" panose="02000600000000000000"/>
                <a:cs typeface="Segoe Print" panose="02000600000000000000"/>
              </a:defRPr>
            </a:lvl1pPr>
          </a:lstStyle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356247"/>
            <a:ext cx="12192000" cy="501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81" y="103504"/>
            <a:ext cx="10781030" cy="92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05" y="1569085"/>
            <a:ext cx="10636250" cy="408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56009" y="6443044"/>
            <a:ext cx="2857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Segoe Print" panose="02000600000000000000"/>
                <a:cs typeface="Segoe Print" panose="02000600000000000000"/>
              </a:defRPr>
            </a:lvl1pPr>
          </a:lstStyle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researchgate.net/publication/3779681" TargetMode="External"/><Relationship Id="rId2" Type="http://schemas.openxmlformats.org/officeDocument/2006/relationships/hyperlink" Target="http://www.ncbi.nlm.nih.gov/pmc/articles/PMC10972059/" TargetMode="External"/><Relationship Id="rId1" Type="http://schemas.openxmlformats.org/officeDocument/2006/relationships/hyperlink" Target="http://www.irjmets.com/uploadedfiles/paper//issue_6_june_2024/58850/final/fin_irjmets1717770049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5320" y="1995805"/>
            <a:ext cx="6391910" cy="338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By: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635" algn="ctr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Sonam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Bhul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MITU21BTIT0058 </a:t>
            </a: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indent="635" algn="ctr">
              <a:lnSpc>
                <a:spcPct val="100000"/>
              </a:lnSpc>
            </a:pP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Ayushi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Tiwari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MITU21BTIT0018 </a:t>
            </a:r>
            <a:endParaRPr sz="2400" spc="-1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indent="635" algn="ctr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Tanay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Kumar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MITU21BTIT0060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Guided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By: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Prof.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Dr.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Mohit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Kumar</a:t>
            </a:r>
            <a:r>
              <a:rPr lang="en-IN" altLang=""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altLang="en-US" sz="2400" spc="-20" dirty="0">
                <a:latin typeface="Times New Roman" panose="02020603050405020304"/>
                <a:cs typeface="Times New Roman" panose="02020603050405020304"/>
                <a:sym typeface="+mn-ea"/>
              </a:rPr>
              <a:t>&amp; Prof. Ashvini Jadhav</a:t>
            </a:r>
            <a:endParaRPr lang="en-IN" altLang="" sz="2400" spc="-2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5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AI-</a:t>
            </a:r>
            <a:r>
              <a:rPr dirty="0"/>
              <a:t>Driven</a:t>
            </a:r>
            <a:r>
              <a:rPr spc="-70" dirty="0"/>
              <a:t> </a:t>
            </a:r>
            <a:r>
              <a:rPr dirty="0"/>
              <a:t>Predictive</a:t>
            </a:r>
            <a:r>
              <a:rPr spc="-65" dirty="0"/>
              <a:t> </a:t>
            </a:r>
            <a:r>
              <a:rPr dirty="0"/>
              <a:t>Diagnosis</a:t>
            </a:r>
            <a:r>
              <a:rPr spc="-65" dirty="0"/>
              <a:t> </a:t>
            </a:r>
            <a:r>
              <a:rPr dirty="0"/>
              <a:t>Chatbot</a:t>
            </a:r>
            <a:r>
              <a:rPr spc="-65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spc="-10" dirty="0"/>
              <a:t>Healthcare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596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OUTPUT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56944" y="873252"/>
            <a:ext cx="9537192" cy="4732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271" rIns="0" bIns="0" rtlCol="0">
            <a:spAutoFit/>
          </a:bodyPr>
          <a:lstStyle/>
          <a:p>
            <a:pPr marL="327977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FEASIBILITY</a:t>
            </a:r>
            <a:r>
              <a:rPr sz="3200" spc="-8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spc="-7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VIABILITY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64052" y="1353311"/>
            <a:ext cx="2473960" cy="1981200"/>
            <a:chOff x="3464052" y="1353311"/>
            <a:chExt cx="2473960" cy="1981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71672" y="1360931"/>
              <a:ext cx="2458212" cy="19690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64052" y="1353311"/>
              <a:ext cx="2473960" cy="1981200"/>
            </a:xfrm>
            <a:custGeom>
              <a:avLst/>
              <a:gdLst/>
              <a:ahLst/>
              <a:cxnLst/>
              <a:rect l="l" t="t" r="r" b="b"/>
              <a:pathLst>
                <a:path w="2473960" h="1981200">
                  <a:moveTo>
                    <a:pt x="119011" y="12700"/>
                  </a:moveTo>
                  <a:lnTo>
                    <a:pt x="101473" y="12700"/>
                  </a:lnTo>
                  <a:lnTo>
                    <a:pt x="109029" y="0"/>
                  </a:lnTo>
                  <a:lnTo>
                    <a:pt x="126720" y="0"/>
                  </a:lnTo>
                  <a:lnTo>
                    <a:pt x="119011" y="12700"/>
                  </a:lnTo>
                  <a:close/>
                </a:path>
                <a:path w="2473960" h="1981200">
                  <a:moveTo>
                    <a:pt x="2371801" y="12700"/>
                  </a:moveTo>
                  <a:lnTo>
                    <a:pt x="2354440" y="12700"/>
                  </a:lnTo>
                  <a:lnTo>
                    <a:pt x="2346731" y="0"/>
                  </a:lnTo>
                  <a:lnTo>
                    <a:pt x="2364244" y="0"/>
                  </a:lnTo>
                  <a:lnTo>
                    <a:pt x="2371801" y="12700"/>
                  </a:lnTo>
                  <a:close/>
                </a:path>
                <a:path w="2473960" h="1981200">
                  <a:moveTo>
                    <a:pt x="90576" y="25400"/>
                  </a:moveTo>
                  <a:lnTo>
                    <a:pt x="73228" y="25400"/>
                  </a:lnTo>
                  <a:lnTo>
                    <a:pt x="79971" y="12700"/>
                  </a:lnTo>
                  <a:lnTo>
                    <a:pt x="97586" y="12700"/>
                  </a:lnTo>
                  <a:lnTo>
                    <a:pt x="90576" y="25400"/>
                  </a:lnTo>
                  <a:close/>
                </a:path>
                <a:path w="2473960" h="1981200">
                  <a:moveTo>
                    <a:pt x="2400071" y="25400"/>
                  </a:moveTo>
                  <a:lnTo>
                    <a:pt x="2382875" y="25400"/>
                  </a:lnTo>
                  <a:lnTo>
                    <a:pt x="2375865" y="12700"/>
                  </a:lnTo>
                  <a:lnTo>
                    <a:pt x="2393315" y="12700"/>
                  </a:lnTo>
                  <a:lnTo>
                    <a:pt x="2400071" y="25400"/>
                  </a:lnTo>
                  <a:close/>
                </a:path>
                <a:path w="2473960" h="1981200">
                  <a:moveTo>
                    <a:pt x="71285" y="38100"/>
                  </a:moveTo>
                  <a:lnTo>
                    <a:pt x="54406" y="38100"/>
                  </a:lnTo>
                  <a:lnTo>
                    <a:pt x="60578" y="25400"/>
                  </a:lnTo>
                  <a:lnTo>
                    <a:pt x="77647" y="25400"/>
                  </a:lnTo>
                  <a:lnTo>
                    <a:pt x="71285" y="38100"/>
                  </a:lnTo>
                  <a:close/>
                </a:path>
                <a:path w="2473960" h="1981200">
                  <a:moveTo>
                    <a:pt x="2418905" y="38100"/>
                  </a:moveTo>
                  <a:lnTo>
                    <a:pt x="2402166" y="38100"/>
                  </a:lnTo>
                  <a:lnTo>
                    <a:pt x="2395804" y="25400"/>
                  </a:lnTo>
                  <a:lnTo>
                    <a:pt x="2412873" y="25400"/>
                  </a:lnTo>
                  <a:lnTo>
                    <a:pt x="2418905" y="38100"/>
                  </a:lnTo>
                  <a:close/>
                </a:path>
                <a:path w="2473960" h="1981200">
                  <a:moveTo>
                    <a:pt x="54152" y="50800"/>
                  </a:moveTo>
                  <a:lnTo>
                    <a:pt x="43256" y="50800"/>
                  </a:lnTo>
                  <a:lnTo>
                    <a:pt x="48768" y="38100"/>
                  </a:lnTo>
                  <a:lnTo>
                    <a:pt x="59664" y="38100"/>
                  </a:lnTo>
                  <a:lnTo>
                    <a:pt x="54152" y="50800"/>
                  </a:lnTo>
                  <a:close/>
                </a:path>
                <a:path w="2473960" h="1981200">
                  <a:moveTo>
                    <a:pt x="2430195" y="50800"/>
                  </a:moveTo>
                  <a:lnTo>
                    <a:pt x="2419426" y="50800"/>
                  </a:lnTo>
                  <a:lnTo>
                    <a:pt x="2413787" y="38100"/>
                  </a:lnTo>
                  <a:lnTo>
                    <a:pt x="2424684" y="38100"/>
                  </a:lnTo>
                  <a:lnTo>
                    <a:pt x="2430195" y="50800"/>
                  </a:lnTo>
                  <a:close/>
                </a:path>
                <a:path w="2473960" h="1981200">
                  <a:moveTo>
                    <a:pt x="43903" y="63500"/>
                  </a:moveTo>
                  <a:lnTo>
                    <a:pt x="32981" y="63500"/>
                  </a:lnTo>
                  <a:lnTo>
                    <a:pt x="37922" y="50800"/>
                  </a:lnTo>
                  <a:lnTo>
                    <a:pt x="48780" y="50800"/>
                  </a:lnTo>
                  <a:lnTo>
                    <a:pt x="43903" y="63500"/>
                  </a:lnTo>
                  <a:close/>
                </a:path>
                <a:path w="2473960" h="1981200">
                  <a:moveTo>
                    <a:pt x="2440355" y="63500"/>
                  </a:moveTo>
                  <a:lnTo>
                    <a:pt x="2429662" y="63500"/>
                  </a:lnTo>
                  <a:lnTo>
                    <a:pt x="2424557" y="50800"/>
                  </a:lnTo>
                  <a:lnTo>
                    <a:pt x="2435415" y="50800"/>
                  </a:lnTo>
                  <a:lnTo>
                    <a:pt x="2440355" y="63500"/>
                  </a:lnTo>
                  <a:close/>
                </a:path>
                <a:path w="2473960" h="1981200">
                  <a:moveTo>
                    <a:pt x="34772" y="76200"/>
                  </a:moveTo>
                  <a:lnTo>
                    <a:pt x="24028" y="76200"/>
                  </a:lnTo>
                  <a:lnTo>
                    <a:pt x="28346" y="63500"/>
                  </a:lnTo>
                  <a:lnTo>
                    <a:pt x="39192" y="63500"/>
                  </a:lnTo>
                  <a:lnTo>
                    <a:pt x="34772" y="76200"/>
                  </a:lnTo>
                  <a:close/>
                </a:path>
                <a:path w="2473960" h="1981200">
                  <a:moveTo>
                    <a:pt x="2449322" y="76200"/>
                  </a:moveTo>
                  <a:lnTo>
                    <a:pt x="2438781" y="76200"/>
                  </a:lnTo>
                  <a:lnTo>
                    <a:pt x="2434361" y="63500"/>
                  </a:lnTo>
                  <a:lnTo>
                    <a:pt x="2444991" y="63500"/>
                  </a:lnTo>
                  <a:lnTo>
                    <a:pt x="2449322" y="76200"/>
                  </a:lnTo>
                  <a:close/>
                </a:path>
                <a:path w="2473960" h="1981200">
                  <a:moveTo>
                    <a:pt x="20116" y="101600"/>
                  </a:moveTo>
                  <a:lnTo>
                    <a:pt x="13030" y="101600"/>
                  </a:lnTo>
                  <a:lnTo>
                    <a:pt x="16357" y="88900"/>
                  </a:lnTo>
                  <a:lnTo>
                    <a:pt x="20027" y="76200"/>
                  </a:lnTo>
                  <a:lnTo>
                    <a:pt x="30632" y="76200"/>
                  </a:lnTo>
                  <a:lnTo>
                    <a:pt x="26809" y="88900"/>
                  </a:lnTo>
                  <a:lnTo>
                    <a:pt x="23304" y="88900"/>
                  </a:lnTo>
                  <a:lnTo>
                    <a:pt x="20116" y="101600"/>
                  </a:lnTo>
                  <a:close/>
                </a:path>
                <a:path w="2473960" h="1981200">
                  <a:moveTo>
                    <a:pt x="2457094" y="88900"/>
                  </a:moveTo>
                  <a:lnTo>
                    <a:pt x="2446731" y="88900"/>
                  </a:lnTo>
                  <a:lnTo>
                    <a:pt x="2442908" y="76200"/>
                  </a:lnTo>
                  <a:lnTo>
                    <a:pt x="2453335" y="76200"/>
                  </a:lnTo>
                  <a:lnTo>
                    <a:pt x="2457094" y="88900"/>
                  </a:lnTo>
                  <a:close/>
                </a:path>
                <a:path w="2473960" h="1981200">
                  <a:moveTo>
                    <a:pt x="2465946" y="114300"/>
                  </a:moveTo>
                  <a:lnTo>
                    <a:pt x="2458732" y="114300"/>
                  </a:lnTo>
                  <a:lnTo>
                    <a:pt x="2456243" y="101600"/>
                  </a:lnTo>
                  <a:lnTo>
                    <a:pt x="2453398" y="101600"/>
                  </a:lnTo>
                  <a:lnTo>
                    <a:pt x="2450223" y="88900"/>
                  </a:lnTo>
                  <a:lnTo>
                    <a:pt x="2460345" y="88900"/>
                  </a:lnTo>
                  <a:lnTo>
                    <a:pt x="2463330" y="101600"/>
                  </a:lnTo>
                  <a:lnTo>
                    <a:pt x="2465946" y="114300"/>
                  </a:lnTo>
                  <a:close/>
                </a:path>
                <a:path w="2473960" h="1981200">
                  <a:moveTo>
                    <a:pt x="14782" y="114300"/>
                  </a:moveTo>
                  <a:lnTo>
                    <a:pt x="7454" y="114300"/>
                  </a:lnTo>
                  <a:lnTo>
                    <a:pt x="10058" y="101600"/>
                  </a:lnTo>
                  <a:lnTo>
                    <a:pt x="17272" y="101600"/>
                  </a:lnTo>
                  <a:lnTo>
                    <a:pt x="14782" y="114300"/>
                  </a:lnTo>
                  <a:close/>
                </a:path>
                <a:path w="2473960" h="1981200">
                  <a:moveTo>
                    <a:pt x="9461" y="139700"/>
                  </a:moveTo>
                  <a:lnTo>
                    <a:pt x="1905" y="139700"/>
                  </a:lnTo>
                  <a:lnTo>
                    <a:pt x="3352" y="127000"/>
                  </a:lnTo>
                  <a:lnTo>
                    <a:pt x="5207" y="114300"/>
                  </a:lnTo>
                  <a:lnTo>
                    <a:pt x="12636" y="114300"/>
                  </a:lnTo>
                  <a:lnTo>
                    <a:pt x="10858" y="127000"/>
                  </a:lnTo>
                  <a:lnTo>
                    <a:pt x="9461" y="139700"/>
                  </a:lnTo>
                  <a:close/>
                </a:path>
                <a:path w="2473960" h="1981200">
                  <a:moveTo>
                    <a:pt x="2471521" y="139700"/>
                  </a:moveTo>
                  <a:lnTo>
                    <a:pt x="2464015" y="139700"/>
                  </a:lnTo>
                  <a:lnTo>
                    <a:pt x="2462631" y="127000"/>
                  </a:lnTo>
                  <a:lnTo>
                    <a:pt x="2460866" y="114300"/>
                  </a:lnTo>
                  <a:lnTo>
                    <a:pt x="2468194" y="114300"/>
                  </a:lnTo>
                  <a:lnTo>
                    <a:pt x="2470048" y="127000"/>
                  </a:lnTo>
                  <a:lnTo>
                    <a:pt x="2471521" y="139700"/>
                  </a:lnTo>
                  <a:close/>
                </a:path>
                <a:path w="2473960" h="1981200">
                  <a:moveTo>
                    <a:pt x="7620" y="1816100"/>
                  </a:moveTo>
                  <a:lnTo>
                    <a:pt x="0" y="1816100"/>
                  </a:lnTo>
                  <a:lnTo>
                    <a:pt x="0" y="165100"/>
                  </a:lnTo>
                  <a:lnTo>
                    <a:pt x="215" y="152400"/>
                  </a:lnTo>
                  <a:lnTo>
                    <a:pt x="850" y="139700"/>
                  </a:lnTo>
                  <a:lnTo>
                    <a:pt x="8445" y="139700"/>
                  </a:lnTo>
                  <a:lnTo>
                    <a:pt x="7823" y="152400"/>
                  </a:lnTo>
                  <a:lnTo>
                    <a:pt x="7620" y="165100"/>
                  </a:lnTo>
                  <a:lnTo>
                    <a:pt x="7620" y="1816100"/>
                  </a:lnTo>
                  <a:close/>
                </a:path>
                <a:path w="2473960" h="1981200">
                  <a:moveTo>
                    <a:pt x="2473452" y="1816100"/>
                  </a:moveTo>
                  <a:lnTo>
                    <a:pt x="2465832" y="1816100"/>
                  </a:lnTo>
                  <a:lnTo>
                    <a:pt x="2465832" y="165100"/>
                  </a:lnTo>
                  <a:lnTo>
                    <a:pt x="2465628" y="152400"/>
                  </a:lnTo>
                  <a:lnTo>
                    <a:pt x="2465019" y="139700"/>
                  </a:lnTo>
                  <a:lnTo>
                    <a:pt x="2472588" y="139700"/>
                  </a:lnTo>
                  <a:lnTo>
                    <a:pt x="2473236" y="152400"/>
                  </a:lnTo>
                  <a:lnTo>
                    <a:pt x="2473452" y="165100"/>
                  </a:lnTo>
                  <a:lnTo>
                    <a:pt x="2473452" y="1816100"/>
                  </a:lnTo>
                  <a:close/>
                </a:path>
                <a:path w="2473960" h="1981200">
                  <a:moveTo>
                    <a:pt x="9436" y="1841500"/>
                  </a:moveTo>
                  <a:lnTo>
                    <a:pt x="1930" y="1841500"/>
                  </a:lnTo>
                  <a:lnTo>
                    <a:pt x="863" y="1828800"/>
                  </a:lnTo>
                  <a:lnTo>
                    <a:pt x="215" y="1816100"/>
                  </a:lnTo>
                  <a:lnTo>
                    <a:pt x="7823" y="1816100"/>
                  </a:lnTo>
                  <a:lnTo>
                    <a:pt x="8432" y="1828800"/>
                  </a:lnTo>
                  <a:lnTo>
                    <a:pt x="9436" y="1841500"/>
                  </a:lnTo>
                  <a:close/>
                </a:path>
                <a:path w="2473960" h="1981200">
                  <a:moveTo>
                    <a:pt x="2471547" y="1841500"/>
                  </a:moveTo>
                  <a:lnTo>
                    <a:pt x="2463990" y="1841500"/>
                  </a:lnTo>
                  <a:lnTo>
                    <a:pt x="2465006" y="1828800"/>
                  </a:lnTo>
                  <a:lnTo>
                    <a:pt x="2465628" y="1816100"/>
                  </a:lnTo>
                  <a:lnTo>
                    <a:pt x="2473236" y="1816100"/>
                  </a:lnTo>
                  <a:lnTo>
                    <a:pt x="2472601" y="1828800"/>
                  </a:lnTo>
                  <a:lnTo>
                    <a:pt x="2471547" y="1841500"/>
                  </a:lnTo>
                  <a:close/>
                </a:path>
                <a:path w="2473960" h="1981200">
                  <a:moveTo>
                    <a:pt x="20053" y="1879600"/>
                  </a:moveTo>
                  <a:lnTo>
                    <a:pt x="13106" y="1879600"/>
                  </a:lnTo>
                  <a:lnTo>
                    <a:pt x="10121" y="1866900"/>
                  </a:lnTo>
                  <a:lnTo>
                    <a:pt x="7505" y="1866900"/>
                  </a:lnTo>
                  <a:lnTo>
                    <a:pt x="5257" y="1854200"/>
                  </a:lnTo>
                  <a:lnTo>
                    <a:pt x="3390" y="1841500"/>
                  </a:lnTo>
                  <a:lnTo>
                    <a:pt x="10820" y="1841500"/>
                  </a:lnTo>
                  <a:lnTo>
                    <a:pt x="12585" y="1854200"/>
                  </a:lnTo>
                  <a:lnTo>
                    <a:pt x="14719" y="1854200"/>
                  </a:lnTo>
                  <a:lnTo>
                    <a:pt x="17208" y="1866900"/>
                  </a:lnTo>
                  <a:lnTo>
                    <a:pt x="20053" y="1879600"/>
                  </a:lnTo>
                  <a:close/>
                </a:path>
                <a:path w="2473960" h="1981200">
                  <a:moveTo>
                    <a:pt x="2460421" y="1879600"/>
                  </a:moveTo>
                  <a:lnTo>
                    <a:pt x="2453322" y="1879600"/>
                  </a:lnTo>
                  <a:lnTo>
                    <a:pt x="2456167" y="1866900"/>
                  </a:lnTo>
                  <a:lnTo>
                    <a:pt x="2458669" y="1854200"/>
                  </a:lnTo>
                  <a:lnTo>
                    <a:pt x="2460815" y="1854200"/>
                  </a:lnTo>
                  <a:lnTo>
                    <a:pt x="2462593" y="1841500"/>
                  </a:lnTo>
                  <a:lnTo>
                    <a:pt x="2470086" y="1841500"/>
                  </a:lnTo>
                  <a:lnTo>
                    <a:pt x="2468245" y="1854200"/>
                  </a:lnTo>
                  <a:lnTo>
                    <a:pt x="2465997" y="1866900"/>
                  </a:lnTo>
                  <a:lnTo>
                    <a:pt x="2463393" y="1866900"/>
                  </a:lnTo>
                  <a:lnTo>
                    <a:pt x="2460421" y="1879600"/>
                  </a:lnTo>
                  <a:close/>
                </a:path>
                <a:path w="2473960" h="1981200">
                  <a:moveTo>
                    <a:pt x="26720" y="1892300"/>
                  </a:moveTo>
                  <a:lnTo>
                    <a:pt x="20116" y="1892300"/>
                  </a:lnTo>
                  <a:lnTo>
                    <a:pt x="16357" y="1879600"/>
                  </a:lnTo>
                  <a:lnTo>
                    <a:pt x="23228" y="1879600"/>
                  </a:lnTo>
                  <a:lnTo>
                    <a:pt x="26720" y="1892300"/>
                  </a:lnTo>
                  <a:close/>
                </a:path>
                <a:path w="2473960" h="1981200">
                  <a:moveTo>
                    <a:pt x="2453424" y="1892300"/>
                  </a:moveTo>
                  <a:lnTo>
                    <a:pt x="2446642" y="1892300"/>
                  </a:lnTo>
                  <a:lnTo>
                    <a:pt x="2450147" y="1879600"/>
                  </a:lnTo>
                  <a:lnTo>
                    <a:pt x="2457094" y="1879600"/>
                  </a:lnTo>
                  <a:lnTo>
                    <a:pt x="2453424" y="1892300"/>
                  </a:lnTo>
                  <a:close/>
                </a:path>
                <a:path w="2473960" h="1981200">
                  <a:moveTo>
                    <a:pt x="34671" y="1905000"/>
                  </a:moveTo>
                  <a:lnTo>
                    <a:pt x="28346" y="1905000"/>
                  </a:lnTo>
                  <a:lnTo>
                    <a:pt x="24130" y="1892300"/>
                  </a:lnTo>
                  <a:lnTo>
                    <a:pt x="30543" y="1892300"/>
                  </a:lnTo>
                  <a:lnTo>
                    <a:pt x="34671" y="1905000"/>
                  </a:lnTo>
                  <a:close/>
                </a:path>
                <a:path w="2473960" h="1981200">
                  <a:moveTo>
                    <a:pt x="2445092" y="1905000"/>
                  </a:moveTo>
                  <a:lnTo>
                    <a:pt x="2438679" y="1905000"/>
                  </a:lnTo>
                  <a:lnTo>
                    <a:pt x="2442819" y="1892300"/>
                  </a:lnTo>
                  <a:lnTo>
                    <a:pt x="2449423" y="1892300"/>
                  </a:lnTo>
                  <a:lnTo>
                    <a:pt x="2445092" y="1905000"/>
                  </a:lnTo>
                  <a:close/>
                </a:path>
                <a:path w="2473960" h="1981200">
                  <a:moveTo>
                    <a:pt x="43789" y="1917700"/>
                  </a:moveTo>
                  <a:lnTo>
                    <a:pt x="38036" y="1917700"/>
                  </a:lnTo>
                  <a:lnTo>
                    <a:pt x="33096" y="1905000"/>
                  </a:lnTo>
                  <a:lnTo>
                    <a:pt x="39090" y="1905000"/>
                  </a:lnTo>
                  <a:lnTo>
                    <a:pt x="43789" y="1917700"/>
                  </a:lnTo>
                  <a:close/>
                </a:path>
                <a:path w="2473960" h="1981200">
                  <a:moveTo>
                    <a:pt x="2435529" y="1917700"/>
                  </a:moveTo>
                  <a:lnTo>
                    <a:pt x="2429548" y="1917700"/>
                  </a:lnTo>
                  <a:lnTo>
                    <a:pt x="2434259" y="1905000"/>
                  </a:lnTo>
                  <a:lnTo>
                    <a:pt x="2440470" y="1905000"/>
                  </a:lnTo>
                  <a:lnTo>
                    <a:pt x="2435529" y="1917700"/>
                  </a:lnTo>
                  <a:close/>
                </a:path>
                <a:path w="2473960" h="1981200">
                  <a:moveTo>
                    <a:pt x="59664" y="1930400"/>
                  </a:moveTo>
                  <a:lnTo>
                    <a:pt x="48640" y="1930400"/>
                  </a:lnTo>
                  <a:lnTo>
                    <a:pt x="43256" y="1917700"/>
                  </a:lnTo>
                  <a:lnTo>
                    <a:pt x="54152" y="1917700"/>
                  </a:lnTo>
                  <a:lnTo>
                    <a:pt x="59664" y="1930400"/>
                  </a:lnTo>
                  <a:close/>
                </a:path>
                <a:path w="2473960" h="1981200">
                  <a:moveTo>
                    <a:pt x="2424811" y="1930400"/>
                  </a:moveTo>
                  <a:lnTo>
                    <a:pt x="2413914" y="1930400"/>
                  </a:lnTo>
                  <a:lnTo>
                    <a:pt x="2419426" y="1917700"/>
                  </a:lnTo>
                  <a:lnTo>
                    <a:pt x="2430195" y="1917700"/>
                  </a:lnTo>
                  <a:lnTo>
                    <a:pt x="2424811" y="1930400"/>
                  </a:lnTo>
                  <a:close/>
                </a:path>
                <a:path w="2473960" h="1981200">
                  <a:moveTo>
                    <a:pt x="71424" y="1943100"/>
                  </a:moveTo>
                  <a:lnTo>
                    <a:pt x="60578" y="1943100"/>
                  </a:lnTo>
                  <a:lnTo>
                    <a:pt x="54546" y="1930400"/>
                  </a:lnTo>
                  <a:lnTo>
                    <a:pt x="65290" y="1930400"/>
                  </a:lnTo>
                  <a:lnTo>
                    <a:pt x="71424" y="1943100"/>
                  </a:lnTo>
                  <a:close/>
                </a:path>
                <a:path w="2473960" h="1981200">
                  <a:moveTo>
                    <a:pt x="2413012" y="1943100"/>
                  </a:moveTo>
                  <a:lnTo>
                    <a:pt x="2402027" y="1943100"/>
                  </a:lnTo>
                  <a:lnTo>
                    <a:pt x="2408161" y="1930400"/>
                  </a:lnTo>
                  <a:lnTo>
                    <a:pt x="2419045" y="1930400"/>
                  </a:lnTo>
                  <a:lnTo>
                    <a:pt x="2413012" y="1943100"/>
                  </a:lnTo>
                  <a:close/>
                </a:path>
                <a:path w="2473960" h="1981200">
                  <a:moveTo>
                    <a:pt x="90741" y="1955800"/>
                  </a:moveTo>
                  <a:lnTo>
                    <a:pt x="73380" y="1955800"/>
                  </a:lnTo>
                  <a:lnTo>
                    <a:pt x="66865" y="1943100"/>
                  </a:lnTo>
                  <a:lnTo>
                    <a:pt x="83934" y="1943100"/>
                  </a:lnTo>
                  <a:lnTo>
                    <a:pt x="90741" y="1955800"/>
                  </a:lnTo>
                  <a:close/>
                </a:path>
                <a:path w="2473960" h="1981200">
                  <a:moveTo>
                    <a:pt x="2400223" y="1955800"/>
                  </a:moveTo>
                  <a:lnTo>
                    <a:pt x="2382710" y="1955800"/>
                  </a:lnTo>
                  <a:lnTo>
                    <a:pt x="2389517" y="1943100"/>
                  </a:lnTo>
                  <a:lnTo>
                    <a:pt x="2406738" y="1943100"/>
                  </a:lnTo>
                  <a:lnTo>
                    <a:pt x="2400223" y="1955800"/>
                  </a:lnTo>
                  <a:close/>
                </a:path>
                <a:path w="2473960" h="1981200">
                  <a:moveTo>
                    <a:pt x="119189" y="1968500"/>
                  </a:moveTo>
                  <a:lnTo>
                    <a:pt x="101650" y="1968500"/>
                  </a:lnTo>
                  <a:lnTo>
                    <a:pt x="94272" y="1955800"/>
                  </a:lnTo>
                  <a:lnTo>
                    <a:pt x="111645" y="1955800"/>
                  </a:lnTo>
                  <a:lnTo>
                    <a:pt x="119189" y="1968500"/>
                  </a:lnTo>
                  <a:close/>
                </a:path>
                <a:path w="2473960" h="1981200">
                  <a:moveTo>
                    <a:pt x="2371979" y="1968500"/>
                  </a:moveTo>
                  <a:lnTo>
                    <a:pt x="2354262" y="1968500"/>
                  </a:lnTo>
                  <a:lnTo>
                    <a:pt x="2361806" y="1955800"/>
                  </a:lnTo>
                  <a:lnTo>
                    <a:pt x="2379179" y="1955800"/>
                  </a:lnTo>
                  <a:lnTo>
                    <a:pt x="2371979" y="1968500"/>
                  </a:lnTo>
                  <a:close/>
                </a:path>
                <a:path w="2473960" h="1981200">
                  <a:moveTo>
                    <a:pt x="2332570" y="1981200"/>
                  </a:moveTo>
                  <a:lnTo>
                    <a:pt x="141071" y="1981200"/>
                  </a:lnTo>
                  <a:lnTo>
                    <a:pt x="132880" y="1968500"/>
                  </a:lnTo>
                  <a:lnTo>
                    <a:pt x="2340762" y="1968500"/>
                  </a:lnTo>
                  <a:lnTo>
                    <a:pt x="2332570" y="198120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034271" y="1353311"/>
            <a:ext cx="2473960" cy="1981200"/>
            <a:chOff x="9034271" y="1353311"/>
            <a:chExt cx="2473960" cy="1981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1891" y="1360931"/>
              <a:ext cx="2458211" cy="1969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34271" y="1353311"/>
              <a:ext cx="2473960" cy="1981200"/>
            </a:xfrm>
            <a:custGeom>
              <a:avLst/>
              <a:gdLst/>
              <a:ahLst/>
              <a:cxnLst/>
              <a:rect l="l" t="t" r="r" b="b"/>
              <a:pathLst>
                <a:path w="2473959" h="1981200">
                  <a:moveTo>
                    <a:pt x="119011" y="12700"/>
                  </a:moveTo>
                  <a:lnTo>
                    <a:pt x="101473" y="12700"/>
                  </a:lnTo>
                  <a:lnTo>
                    <a:pt x="109029" y="0"/>
                  </a:lnTo>
                  <a:lnTo>
                    <a:pt x="126720" y="0"/>
                  </a:lnTo>
                  <a:lnTo>
                    <a:pt x="119011" y="12700"/>
                  </a:lnTo>
                  <a:close/>
                </a:path>
                <a:path w="2473959" h="1981200">
                  <a:moveTo>
                    <a:pt x="2371801" y="12700"/>
                  </a:moveTo>
                  <a:lnTo>
                    <a:pt x="2354440" y="12700"/>
                  </a:lnTo>
                  <a:lnTo>
                    <a:pt x="2346731" y="0"/>
                  </a:lnTo>
                  <a:lnTo>
                    <a:pt x="2364244" y="0"/>
                  </a:lnTo>
                  <a:lnTo>
                    <a:pt x="2371801" y="12700"/>
                  </a:lnTo>
                  <a:close/>
                </a:path>
                <a:path w="2473959" h="1981200">
                  <a:moveTo>
                    <a:pt x="90576" y="25400"/>
                  </a:moveTo>
                  <a:lnTo>
                    <a:pt x="73228" y="25400"/>
                  </a:lnTo>
                  <a:lnTo>
                    <a:pt x="79971" y="12700"/>
                  </a:lnTo>
                  <a:lnTo>
                    <a:pt x="97586" y="12700"/>
                  </a:lnTo>
                  <a:lnTo>
                    <a:pt x="90576" y="25400"/>
                  </a:lnTo>
                  <a:close/>
                </a:path>
                <a:path w="2473959" h="1981200">
                  <a:moveTo>
                    <a:pt x="2400071" y="25400"/>
                  </a:moveTo>
                  <a:lnTo>
                    <a:pt x="2382875" y="25400"/>
                  </a:lnTo>
                  <a:lnTo>
                    <a:pt x="2375865" y="12700"/>
                  </a:lnTo>
                  <a:lnTo>
                    <a:pt x="2393314" y="12700"/>
                  </a:lnTo>
                  <a:lnTo>
                    <a:pt x="2400071" y="25400"/>
                  </a:lnTo>
                  <a:close/>
                </a:path>
                <a:path w="2473959" h="1981200">
                  <a:moveTo>
                    <a:pt x="71285" y="38100"/>
                  </a:moveTo>
                  <a:lnTo>
                    <a:pt x="54406" y="38100"/>
                  </a:lnTo>
                  <a:lnTo>
                    <a:pt x="60578" y="25400"/>
                  </a:lnTo>
                  <a:lnTo>
                    <a:pt x="77647" y="25400"/>
                  </a:lnTo>
                  <a:lnTo>
                    <a:pt x="71285" y="38100"/>
                  </a:lnTo>
                  <a:close/>
                </a:path>
                <a:path w="2473959" h="1981200">
                  <a:moveTo>
                    <a:pt x="2418905" y="38100"/>
                  </a:moveTo>
                  <a:lnTo>
                    <a:pt x="2402166" y="38100"/>
                  </a:lnTo>
                  <a:lnTo>
                    <a:pt x="2395804" y="25400"/>
                  </a:lnTo>
                  <a:lnTo>
                    <a:pt x="2412873" y="25400"/>
                  </a:lnTo>
                  <a:lnTo>
                    <a:pt x="2418905" y="38100"/>
                  </a:lnTo>
                  <a:close/>
                </a:path>
                <a:path w="2473959" h="1981200">
                  <a:moveTo>
                    <a:pt x="54152" y="50800"/>
                  </a:moveTo>
                  <a:lnTo>
                    <a:pt x="43256" y="50800"/>
                  </a:lnTo>
                  <a:lnTo>
                    <a:pt x="48641" y="38100"/>
                  </a:lnTo>
                  <a:lnTo>
                    <a:pt x="59537" y="38100"/>
                  </a:lnTo>
                  <a:lnTo>
                    <a:pt x="54152" y="50800"/>
                  </a:lnTo>
                  <a:close/>
                </a:path>
                <a:path w="2473959" h="1981200">
                  <a:moveTo>
                    <a:pt x="2430195" y="50800"/>
                  </a:moveTo>
                  <a:lnTo>
                    <a:pt x="2419426" y="50800"/>
                  </a:lnTo>
                  <a:lnTo>
                    <a:pt x="2413787" y="38100"/>
                  </a:lnTo>
                  <a:lnTo>
                    <a:pt x="2424683" y="38100"/>
                  </a:lnTo>
                  <a:lnTo>
                    <a:pt x="2430195" y="50800"/>
                  </a:lnTo>
                  <a:close/>
                </a:path>
                <a:path w="2473959" h="1981200">
                  <a:moveTo>
                    <a:pt x="43903" y="63500"/>
                  </a:moveTo>
                  <a:lnTo>
                    <a:pt x="32981" y="63500"/>
                  </a:lnTo>
                  <a:lnTo>
                    <a:pt x="37922" y="50800"/>
                  </a:lnTo>
                  <a:lnTo>
                    <a:pt x="48780" y="50800"/>
                  </a:lnTo>
                  <a:lnTo>
                    <a:pt x="43903" y="63500"/>
                  </a:lnTo>
                  <a:close/>
                </a:path>
                <a:path w="2473959" h="1981200">
                  <a:moveTo>
                    <a:pt x="2440355" y="63500"/>
                  </a:moveTo>
                  <a:lnTo>
                    <a:pt x="2429662" y="63500"/>
                  </a:lnTo>
                  <a:lnTo>
                    <a:pt x="2424556" y="50800"/>
                  </a:lnTo>
                  <a:lnTo>
                    <a:pt x="2435415" y="50800"/>
                  </a:lnTo>
                  <a:lnTo>
                    <a:pt x="2440355" y="63500"/>
                  </a:lnTo>
                  <a:close/>
                </a:path>
                <a:path w="2473959" h="1981200">
                  <a:moveTo>
                    <a:pt x="34772" y="76200"/>
                  </a:moveTo>
                  <a:lnTo>
                    <a:pt x="24028" y="76200"/>
                  </a:lnTo>
                  <a:lnTo>
                    <a:pt x="28359" y="63500"/>
                  </a:lnTo>
                  <a:lnTo>
                    <a:pt x="39192" y="63500"/>
                  </a:lnTo>
                  <a:lnTo>
                    <a:pt x="34772" y="76200"/>
                  </a:lnTo>
                  <a:close/>
                </a:path>
                <a:path w="2473959" h="1981200">
                  <a:moveTo>
                    <a:pt x="2449322" y="76200"/>
                  </a:moveTo>
                  <a:lnTo>
                    <a:pt x="2438793" y="76200"/>
                  </a:lnTo>
                  <a:lnTo>
                    <a:pt x="2434361" y="63500"/>
                  </a:lnTo>
                  <a:lnTo>
                    <a:pt x="2445105" y="63500"/>
                  </a:lnTo>
                  <a:lnTo>
                    <a:pt x="2449322" y="76200"/>
                  </a:lnTo>
                  <a:close/>
                </a:path>
                <a:path w="2473959" h="1981200">
                  <a:moveTo>
                    <a:pt x="20129" y="101600"/>
                  </a:moveTo>
                  <a:lnTo>
                    <a:pt x="13030" y="101600"/>
                  </a:lnTo>
                  <a:lnTo>
                    <a:pt x="16357" y="88900"/>
                  </a:lnTo>
                  <a:lnTo>
                    <a:pt x="20027" y="76200"/>
                  </a:lnTo>
                  <a:lnTo>
                    <a:pt x="30632" y="76200"/>
                  </a:lnTo>
                  <a:lnTo>
                    <a:pt x="26809" y="88900"/>
                  </a:lnTo>
                  <a:lnTo>
                    <a:pt x="23304" y="88900"/>
                  </a:lnTo>
                  <a:lnTo>
                    <a:pt x="20129" y="101600"/>
                  </a:lnTo>
                  <a:close/>
                </a:path>
                <a:path w="2473959" h="1981200">
                  <a:moveTo>
                    <a:pt x="2457094" y="88900"/>
                  </a:moveTo>
                  <a:lnTo>
                    <a:pt x="2446731" y="88900"/>
                  </a:lnTo>
                  <a:lnTo>
                    <a:pt x="2442908" y="76200"/>
                  </a:lnTo>
                  <a:lnTo>
                    <a:pt x="2453335" y="76200"/>
                  </a:lnTo>
                  <a:lnTo>
                    <a:pt x="2457094" y="88900"/>
                  </a:lnTo>
                  <a:close/>
                </a:path>
                <a:path w="2473959" h="1981200">
                  <a:moveTo>
                    <a:pt x="2465946" y="114300"/>
                  </a:moveTo>
                  <a:lnTo>
                    <a:pt x="2458732" y="114300"/>
                  </a:lnTo>
                  <a:lnTo>
                    <a:pt x="2456243" y="101600"/>
                  </a:lnTo>
                  <a:lnTo>
                    <a:pt x="2453398" y="101600"/>
                  </a:lnTo>
                  <a:lnTo>
                    <a:pt x="2450223" y="88900"/>
                  </a:lnTo>
                  <a:lnTo>
                    <a:pt x="2460345" y="88900"/>
                  </a:lnTo>
                  <a:lnTo>
                    <a:pt x="2463330" y="101600"/>
                  </a:lnTo>
                  <a:lnTo>
                    <a:pt x="2465946" y="114300"/>
                  </a:lnTo>
                  <a:close/>
                </a:path>
                <a:path w="2473959" h="1981200">
                  <a:moveTo>
                    <a:pt x="14782" y="114300"/>
                  </a:moveTo>
                  <a:lnTo>
                    <a:pt x="7454" y="114300"/>
                  </a:lnTo>
                  <a:lnTo>
                    <a:pt x="10058" y="101600"/>
                  </a:lnTo>
                  <a:lnTo>
                    <a:pt x="17284" y="101600"/>
                  </a:lnTo>
                  <a:lnTo>
                    <a:pt x="14782" y="114300"/>
                  </a:lnTo>
                  <a:close/>
                </a:path>
                <a:path w="2473959" h="1981200">
                  <a:moveTo>
                    <a:pt x="9461" y="139700"/>
                  </a:moveTo>
                  <a:lnTo>
                    <a:pt x="1904" y="139700"/>
                  </a:lnTo>
                  <a:lnTo>
                    <a:pt x="3365" y="127000"/>
                  </a:lnTo>
                  <a:lnTo>
                    <a:pt x="5206" y="114300"/>
                  </a:lnTo>
                  <a:lnTo>
                    <a:pt x="12636" y="114300"/>
                  </a:lnTo>
                  <a:lnTo>
                    <a:pt x="10858" y="127000"/>
                  </a:lnTo>
                  <a:lnTo>
                    <a:pt x="9461" y="139700"/>
                  </a:lnTo>
                  <a:close/>
                </a:path>
                <a:path w="2473959" h="1981200">
                  <a:moveTo>
                    <a:pt x="2471521" y="139700"/>
                  </a:moveTo>
                  <a:lnTo>
                    <a:pt x="2464015" y="139700"/>
                  </a:lnTo>
                  <a:lnTo>
                    <a:pt x="2462631" y="127000"/>
                  </a:lnTo>
                  <a:lnTo>
                    <a:pt x="2460866" y="114300"/>
                  </a:lnTo>
                  <a:lnTo>
                    <a:pt x="2468194" y="114300"/>
                  </a:lnTo>
                  <a:lnTo>
                    <a:pt x="2470099" y="127000"/>
                  </a:lnTo>
                  <a:lnTo>
                    <a:pt x="2471521" y="139700"/>
                  </a:lnTo>
                  <a:close/>
                </a:path>
                <a:path w="2473959" h="1981200">
                  <a:moveTo>
                    <a:pt x="7620" y="1816100"/>
                  </a:moveTo>
                  <a:lnTo>
                    <a:pt x="0" y="1816100"/>
                  </a:lnTo>
                  <a:lnTo>
                    <a:pt x="0" y="165100"/>
                  </a:lnTo>
                  <a:lnTo>
                    <a:pt x="215" y="152400"/>
                  </a:lnTo>
                  <a:lnTo>
                    <a:pt x="850" y="139700"/>
                  </a:lnTo>
                  <a:lnTo>
                    <a:pt x="8445" y="139700"/>
                  </a:lnTo>
                  <a:lnTo>
                    <a:pt x="7823" y="152400"/>
                  </a:lnTo>
                  <a:lnTo>
                    <a:pt x="7620" y="165100"/>
                  </a:lnTo>
                  <a:lnTo>
                    <a:pt x="7620" y="1816100"/>
                  </a:lnTo>
                  <a:close/>
                </a:path>
                <a:path w="2473959" h="1981200">
                  <a:moveTo>
                    <a:pt x="2473452" y="1816100"/>
                  </a:moveTo>
                  <a:lnTo>
                    <a:pt x="2465831" y="1816100"/>
                  </a:lnTo>
                  <a:lnTo>
                    <a:pt x="2465831" y="165100"/>
                  </a:lnTo>
                  <a:lnTo>
                    <a:pt x="2465628" y="152400"/>
                  </a:lnTo>
                  <a:lnTo>
                    <a:pt x="2465019" y="139700"/>
                  </a:lnTo>
                  <a:lnTo>
                    <a:pt x="2472588" y="139700"/>
                  </a:lnTo>
                  <a:lnTo>
                    <a:pt x="2473236" y="152400"/>
                  </a:lnTo>
                  <a:lnTo>
                    <a:pt x="2473452" y="165100"/>
                  </a:lnTo>
                  <a:lnTo>
                    <a:pt x="2473452" y="1816100"/>
                  </a:lnTo>
                  <a:close/>
                </a:path>
                <a:path w="2473959" h="1981200">
                  <a:moveTo>
                    <a:pt x="9436" y="1841500"/>
                  </a:moveTo>
                  <a:lnTo>
                    <a:pt x="1930" y="1841500"/>
                  </a:lnTo>
                  <a:lnTo>
                    <a:pt x="863" y="1828800"/>
                  </a:lnTo>
                  <a:lnTo>
                    <a:pt x="215" y="1816100"/>
                  </a:lnTo>
                  <a:lnTo>
                    <a:pt x="7823" y="1816100"/>
                  </a:lnTo>
                  <a:lnTo>
                    <a:pt x="8432" y="1828800"/>
                  </a:lnTo>
                  <a:lnTo>
                    <a:pt x="9436" y="1841500"/>
                  </a:lnTo>
                  <a:close/>
                </a:path>
                <a:path w="2473959" h="1981200">
                  <a:moveTo>
                    <a:pt x="2471547" y="1841500"/>
                  </a:moveTo>
                  <a:lnTo>
                    <a:pt x="2463990" y="1841500"/>
                  </a:lnTo>
                  <a:lnTo>
                    <a:pt x="2465006" y="1828800"/>
                  </a:lnTo>
                  <a:lnTo>
                    <a:pt x="2465628" y="1816100"/>
                  </a:lnTo>
                  <a:lnTo>
                    <a:pt x="2473236" y="1816100"/>
                  </a:lnTo>
                  <a:lnTo>
                    <a:pt x="2472601" y="1828800"/>
                  </a:lnTo>
                  <a:lnTo>
                    <a:pt x="2471547" y="1841500"/>
                  </a:lnTo>
                  <a:close/>
                </a:path>
                <a:path w="2473959" h="1981200">
                  <a:moveTo>
                    <a:pt x="20053" y="1879600"/>
                  </a:moveTo>
                  <a:lnTo>
                    <a:pt x="13106" y="1879600"/>
                  </a:lnTo>
                  <a:lnTo>
                    <a:pt x="10121" y="1866900"/>
                  </a:lnTo>
                  <a:lnTo>
                    <a:pt x="7505" y="1866900"/>
                  </a:lnTo>
                  <a:lnTo>
                    <a:pt x="5257" y="1854200"/>
                  </a:lnTo>
                  <a:lnTo>
                    <a:pt x="3403" y="1841500"/>
                  </a:lnTo>
                  <a:lnTo>
                    <a:pt x="10820" y="1841500"/>
                  </a:lnTo>
                  <a:lnTo>
                    <a:pt x="12585" y="1854200"/>
                  </a:lnTo>
                  <a:lnTo>
                    <a:pt x="14719" y="1854200"/>
                  </a:lnTo>
                  <a:lnTo>
                    <a:pt x="17208" y="1866900"/>
                  </a:lnTo>
                  <a:lnTo>
                    <a:pt x="20053" y="1879600"/>
                  </a:lnTo>
                  <a:close/>
                </a:path>
                <a:path w="2473959" h="1981200">
                  <a:moveTo>
                    <a:pt x="2460421" y="1879600"/>
                  </a:moveTo>
                  <a:lnTo>
                    <a:pt x="2453335" y="1879600"/>
                  </a:lnTo>
                  <a:lnTo>
                    <a:pt x="2456179" y="1866900"/>
                  </a:lnTo>
                  <a:lnTo>
                    <a:pt x="2458669" y="1854200"/>
                  </a:lnTo>
                  <a:lnTo>
                    <a:pt x="2460815" y="1854200"/>
                  </a:lnTo>
                  <a:lnTo>
                    <a:pt x="2462593" y="1841500"/>
                  </a:lnTo>
                  <a:lnTo>
                    <a:pt x="2470099" y="1841500"/>
                  </a:lnTo>
                  <a:lnTo>
                    <a:pt x="2468245" y="1854200"/>
                  </a:lnTo>
                  <a:lnTo>
                    <a:pt x="2465997" y="1866900"/>
                  </a:lnTo>
                  <a:lnTo>
                    <a:pt x="2463393" y="1866900"/>
                  </a:lnTo>
                  <a:lnTo>
                    <a:pt x="2460421" y="1879600"/>
                  </a:lnTo>
                  <a:close/>
                </a:path>
                <a:path w="2473959" h="1981200">
                  <a:moveTo>
                    <a:pt x="26720" y="1892300"/>
                  </a:moveTo>
                  <a:lnTo>
                    <a:pt x="20116" y="1892300"/>
                  </a:lnTo>
                  <a:lnTo>
                    <a:pt x="16357" y="1879600"/>
                  </a:lnTo>
                  <a:lnTo>
                    <a:pt x="23228" y="1879600"/>
                  </a:lnTo>
                  <a:lnTo>
                    <a:pt x="26720" y="1892300"/>
                  </a:lnTo>
                  <a:close/>
                </a:path>
                <a:path w="2473959" h="1981200">
                  <a:moveTo>
                    <a:pt x="2453424" y="1892300"/>
                  </a:moveTo>
                  <a:lnTo>
                    <a:pt x="2446642" y="1892300"/>
                  </a:lnTo>
                  <a:lnTo>
                    <a:pt x="2450147" y="1879600"/>
                  </a:lnTo>
                  <a:lnTo>
                    <a:pt x="2457094" y="1879600"/>
                  </a:lnTo>
                  <a:lnTo>
                    <a:pt x="2453424" y="1892300"/>
                  </a:lnTo>
                  <a:close/>
                </a:path>
                <a:path w="2473959" h="1981200">
                  <a:moveTo>
                    <a:pt x="34671" y="1905000"/>
                  </a:moveTo>
                  <a:lnTo>
                    <a:pt x="28460" y="1905000"/>
                  </a:lnTo>
                  <a:lnTo>
                    <a:pt x="24129" y="1892300"/>
                  </a:lnTo>
                  <a:lnTo>
                    <a:pt x="30543" y="1892300"/>
                  </a:lnTo>
                  <a:lnTo>
                    <a:pt x="34671" y="1905000"/>
                  </a:lnTo>
                  <a:close/>
                </a:path>
                <a:path w="2473959" h="1981200">
                  <a:moveTo>
                    <a:pt x="2445105" y="1905000"/>
                  </a:moveTo>
                  <a:lnTo>
                    <a:pt x="2438679" y="1905000"/>
                  </a:lnTo>
                  <a:lnTo>
                    <a:pt x="2442819" y="1892300"/>
                  </a:lnTo>
                  <a:lnTo>
                    <a:pt x="2449423" y="1892300"/>
                  </a:lnTo>
                  <a:lnTo>
                    <a:pt x="2445105" y="1905000"/>
                  </a:lnTo>
                  <a:close/>
                </a:path>
                <a:path w="2473959" h="1981200">
                  <a:moveTo>
                    <a:pt x="43789" y="1917700"/>
                  </a:moveTo>
                  <a:lnTo>
                    <a:pt x="38036" y="1917700"/>
                  </a:lnTo>
                  <a:lnTo>
                    <a:pt x="33096" y="1905000"/>
                  </a:lnTo>
                  <a:lnTo>
                    <a:pt x="39090" y="1905000"/>
                  </a:lnTo>
                  <a:lnTo>
                    <a:pt x="43789" y="1917700"/>
                  </a:lnTo>
                  <a:close/>
                </a:path>
                <a:path w="2473959" h="1981200">
                  <a:moveTo>
                    <a:pt x="2435529" y="1917700"/>
                  </a:moveTo>
                  <a:lnTo>
                    <a:pt x="2429548" y="1917700"/>
                  </a:lnTo>
                  <a:lnTo>
                    <a:pt x="2434259" y="1905000"/>
                  </a:lnTo>
                  <a:lnTo>
                    <a:pt x="2440470" y="1905000"/>
                  </a:lnTo>
                  <a:lnTo>
                    <a:pt x="2435529" y="1917700"/>
                  </a:lnTo>
                  <a:close/>
                </a:path>
                <a:path w="2473959" h="1981200">
                  <a:moveTo>
                    <a:pt x="59664" y="1930400"/>
                  </a:moveTo>
                  <a:lnTo>
                    <a:pt x="48768" y="1930400"/>
                  </a:lnTo>
                  <a:lnTo>
                    <a:pt x="43256" y="1917700"/>
                  </a:lnTo>
                  <a:lnTo>
                    <a:pt x="54152" y="1917700"/>
                  </a:lnTo>
                  <a:lnTo>
                    <a:pt x="59664" y="1930400"/>
                  </a:lnTo>
                  <a:close/>
                </a:path>
                <a:path w="2473959" h="1981200">
                  <a:moveTo>
                    <a:pt x="2424810" y="1930400"/>
                  </a:moveTo>
                  <a:lnTo>
                    <a:pt x="2413914" y="1930400"/>
                  </a:lnTo>
                  <a:lnTo>
                    <a:pt x="2419426" y="1917700"/>
                  </a:lnTo>
                  <a:lnTo>
                    <a:pt x="2430195" y="1917700"/>
                  </a:lnTo>
                  <a:lnTo>
                    <a:pt x="2424810" y="1930400"/>
                  </a:lnTo>
                  <a:close/>
                </a:path>
                <a:path w="2473959" h="1981200">
                  <a:moveTo>
                    <a:pt x="71424" y="1943100"/>
                  </a:moveTo>
                  <a:lnTo>
                    <a:pt x="60578" y="1943100"/>
                  </a:lnTo>
                  <a:lnTo>
                    <a:pt x="54546" y="1930400"/>
                  </a:lnTo>
                  <a:lnTo>
                    <a:pt x="65290" y="1930400"/>
                  </a:lnTo>
                  <a:lnTo>
                    <a:pt x="71424" y="1943100"/>
                  </a:lnTo>
                  <a:close/>
                </a:path>
                <a:path w="2473959" h="1981200">
                  <a:moveTo>
                    <a:pt x="2413012" y="1943100"/>
                  </a:moveTo>
                  <a:lnTo>
                    <a:pt x="2402027" y="1943100"/>
                  </a:lnTo>
                  <a:lnTo>
                    <a:pt x="2408161" y="1930400"/>
                  </a:lnTo>
                  <a:lnTo>
                    <a:pt x="2419045" y="1930400"/>
                  </a:lnTo>
                  <a:lnTo>
                    <a:pt x="2413012" y="1943100"/>
                  </a:lnTo>
                  <a:close/>
                </a:path>
                <a:path w="2473959" h="1981200">
                  <a:moveTo>
                    <a:pt x="90741" y="1955800"/>
                  </a:moveTo>
                  <a:lnTo>
                    <a:pt x="73380" y="1955800"/>
                  </a:lnTo>
                  <a:lnTo>
                    <a:pt x="66865" y="1943100"/>
                  </a:lnTo>
                  <a:lnTo>
                    <a:pt x="83934" y="1943100"/>
                  </a:lnTo>
                  <a:lnTo>
                    <a:pt x="90741" y="1955800"/>
                  </a:lnTo>
                  <a:close/>
                </a:path>
                <a:path w="2473959" h="1981200">
                  <a:moveTo>
                    <a:pt x="2400223" y="1955800"/>
                  </a:moveTo>
                  <a:lnTo>
                    <a:pt x="2382710" y="1955800"/>
                  </a:lnTo>
                  <a:lnTo>
                    <a:pt x="2389517" y="1943100"/>
                  </a:lnTo>
                  <a:lnTo>
                    <a:pt x="2406738" y="1943100"/>
                  </a:lnTo>
                  <a:lnTo>
                    <a:pt x="2400223" y="1955800"/>
                  </a:lnTo>
                  <a:close/>
                </a:path>
                <a:path w="2473959" h="1981200">
                  <a:moveTo>
                    <a:pt x="119189" y="1968500"/>
                  </a:moveTo>
                  <a:lnTo>
                    <a:pt x="101650" y="1968500"/>
                  </a:lnTo>
                  <a:lnTo>
                    <a:pt x="94272" y="1955800"/>
                  </a:lnTo>
                  <a:lnTo>
                    <a:pt x="111645" y="1955800"/>
                  </a:lnTo>
                  <a:lnTo>
                    <a:pt x="119189" y="1968500"/>
                  </a:lnTo>
                  <a:close/>
                </a:path>
                <a:path w="2473959" h="1981200">
                  <a:moveTo>
                    <a:pt x="2371979" y="1968500"/>
                  </a:moveTo>
                  <a:lnTo>
                    <a:pt x="2354262" y="1968500"/>
                  </a:lnTo>
                  <a:lnTo>
                    <a:pt x="2361806" y="1955800"/>
                  </a:lnTo>
                  <a:lnTo>
                    <a:pt x="2379179" y="1955800"/>
                  </a:lnTo>
                  <a:lnTo>
                    <a:pt x="2371979" y="1968500"/>
                  </a:lnTo>
                  <a:close/>
                </a:path>
                <a:path w="2473959" h="1981200">
                  <a:moveTo>
                    <a:pt x="2332570" y="1981200"/>
                  </a:moveTo>
                  <a:lnTo>
                    <a:pt x="141071" y="1981200"/>
                  </a:lnTo>
                  <a:lnTo>
                    <a:pt x="132880" y="1968500"/>
                  </a:lnTo>
                  <a:lnTo>
                    <a:pt x="2340762" y="1968500"/>
                  </a:lnTo>
                  <a:lnTo>
                    <a:pt x="2332570" y="198120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82751" y="1353311"/>
            <a:ext cx="2473960" cy="1981200"/>
            <a:chOff x="682751" y="1353311"/>
            <a:chExt cx="2473960" cy="19812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371" y="1360931"/>
              <a:ext cx="2458212" cy="19690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2751" y="1353311"/>
              <a:ext cx="2473960" cy="1981200"/>
            </a:xfrm>
            <a:custGeom>
              <a:avLst/>
              <a:gdLst/>
              <a:ahLst/>
              <a:cxnLst/>
              <a:rect l="l" t="t" r="r" b="b"/>
              <a:pathLst>
                <a:path w="2473960" h="1981200">
                  <a:moveTo>
                    <a:pt x="119011" y="12700"/>
                  </a:moveTo>
                  <a:lnTo>
                    <a:pt x="101473" y="12700"/>
                  </a:lnTo>
                  <a:lnTo>
                    <a:pt x="109029" y="0"/>
                  </a:lnTo>
                  <a:lnTo>
                    <a:pt x="126720" y="0"/>
                  </a:lnTo>
                  <a:lnTo>
                    <a:pt x="119011" y="12700"/>
                  </a:lnTo>
                  <a:close/>
                </a:path>
                <a:path w="2473960" h="1981200">
                  <a:moveTo>
                    <a:pt x="2371801" y="12700"/>
                  </a:moveTo>
                  <a:lnTo>
                    <a:pt x="2354440" y="12700"/>
                  </a:lnTo>
                  <a:lnTo>
                    <a:pt x="2346731" y="0"/>
                  </a:lnTo>
                  <a:lnTo>
                    <a:pt x="2364244" y="0"/>
                  </a:lnTo>
                  <a:lnTo>
                    <a:pt x="2371801" y="12700"/>
                  </a:lnTo>
                  <a:close/>
                </a:path>
                <a:path w="2473960" h="1981200">
                  <a:moveTo>
                    <a:pt x="90576" y="25400"/>
                  </a:moveTo>
                  <a:lnTo>
                    <a:pt x="73228" y="25400"/>
                  </a:lnTo>
                  <a:lnTo>
                    <a:pt x="79971" y="12700"/>
                  </a:lnTo>
                  <a:lnTo>
                    <a:pt x="97586" y="12700"/>
                  </a:lnTo>
                  <a:lnTo>
                    <a:pt x="90576" y="25400"/>
                  </a:lnTo>
                  <a:close/>
                </a:path>
                <a:path w="2473960" h="1981200">
                  <a:moveTo>
                    <a:pt x="2400071" y="25400"/>
                  </a:moveTo>
                  <a:lnTo>
                    <a:pt x="2382875" y="25400"/>
                  </a:lnTo>
                  <a:lnTo>
                    <a:pt x="2375865" y="12700"/>
                  </a:lnTo>
                  <a:lnTo>
                    <a:pt x="2393315" y="12700"/>
                  </a:lnTo>
                  <a:lnTo>
                    <a:pt x="2400071" y="25400"/>
                  </a:lnTo>
                  <a:close/>
                </a:path>
                <a:path w="2473960" h="1981200">
                  <a:moveTo>
                    <a:pt x="71285" y="38100"/>
                  </a:moveTo>
                  <a:lnTo>
                    <a:pt x="54406" y="38100"/>
                  </a:lnTo>
                  <a:lnTo>
                    <a:pt x="60579" y="25400"/>
                  </a:lnTo>
                  <a:lnTo>
                    <a:pt x="77647" y="25400"/>
                  </a:lnTo>
                  <a:lnTo>
                    <a:pt x="71285" y="38100"/>
                  </a:lnTo>
                  <a:close/>
                </a:path>
                <a:path w="2473960" h="1981200">
                  <a:moveTo>
                    <a:pt x="2418905" y="38100"/>
                  </a:moveTo>
                  <a:lnTo>
                    <a:pt x="2402166" y="38100"/>
                  </a:lnTo>
                  <a:lnTo>
                    <a:pt x="2395804" y="25400"/>
                  </a:lnTo>
                  <a:lnTo>
                    <a:pt x="2412873" y="25400"/>
                  </a:lnTo>
                  <a:lnTo>
                    <a:pt x="2418905" y="38100"/>
                  </a:lnTo>
                  <a:close/>
                </a:path>
                <a:path w="2473960" h="1981200">
                  <a:moveTo>
                    <a:pt x="54152" y="50800"/>
                  </a:moveTo>
                  <a:lnTo>
                    <a:pt x="43256" y="50800"/>
                  </a:lnTo>
                  <a:lnTo>
                    <a:pt x="48641" y="38100"/>
                  </a:lnTo>
                  <a:lnTo>
                    <a:pt x="59537" y="38100"/>
                  </a:lnTo>
                  <a:lnTo>
                    <a:pt x="54152" y="50800"/>
                  </a:lnTo>
                  <a:close/>
                </a:path>
                <a:path w="2473960" h="1981200">
                  <a:moveTo>
                    <a:pt x="2430195" y="50800"/>
                  </a:moveTo>
                  <a:lnTo>
                    <a:pt x="2419426" y="50800"/>
                  </a:lnTo>
                  <a:lnTo>
                    <a:pt x="2413787" y="38100"/>
                  </a:lnTo>
                  <a:lnTo>
                    <a:pt x="2424684" y="38100"/>
                  </a:lnTo>
                  <a:lnTo>
                    <a:pt x="2430195" y="50800"/>
                  </a:lnTo>
                  <a:close/>
                </a:path>
                <a:path w="2473960" h="1981200">
                  <a:moveTo>
                    <a:pt x="43903" y="63500"/>
                  </a:moveTo>
                  <a:lnTo>
                    <a:pt x="32981" y="63500"/>
                  </a:lnTo>
                  <a:lnTo>
                    <a:pt x="37922" y="50800"/>
                  </a:lnTo>
                  <a:lnTo>
                    <a:pt x="48780" y="50800"/>
                  </a:lnTo>
                  <a:lnTo>
                    <a:pt x="43903" y="63500"/>
                  </a:lnTo>
                  <a:close/>
                </a:path>
                <a:path w="2473960" h="1981200">
                  <a:moveTo>
                    <a:pt x="2440355" y="63500"/>
                  </a:moveTo>
                  <a:lnTo>
                    <a:pt x="2429662" y="63500"/>
                  </a:lnTo>
                  <a:lnTo>
                    <a:pt x="2424557" y="50800"/>
                  </a:lnTo>
                  <a:lnTo>
                    <a:pt x="2435415" y="50800"/>
                  </a:lnTo>
                  <a:lnTo>
                    <a:pt x="2440355" y="63500"/>
                  </a:lnTo>
                  <a:close/>
                </a:path>
                <a:path w="2473960" h="1981200">
                  <a:moveTo>
                    <a:pt x="34772" y="76200"/>
                  </a:moveTo>
                  <a:lnTo>
                    <a:pt x="24028" y="76200"/>
                  </a:lnTo>
                  <a:lnTo>
                    <a:pt x="28346" y="63500"/>
                  </a:lnTo>
                  <a:lnTo>
                    <a:pt x="39192" y="63500"/>
                  </a:lnTo>
                  <a:lnTo>
                    <a:pt x="34772" y="76200"/>
                  </a:lnTo>
                  <a:close/>
                </a:path>
                <a:path w="2473960" h="1981200">
                  <a:moveTo>
                    <a:pt x="2449322" y="76200"/>
                  </a:moveTo>
                  <a:lnTo>
                    <a:pt x="2438781" y="76200"/>
                  </a:lnTo>
                  <a:lnTo>
                    <a:pt x="2434361" y="63500"/>
                  </a:lnTo>
                  <a:lnTo>
                    <a:pt x="2445105" y="63500"/>
                  </a:lnTo>
                  <a:lnTo>
                    <a:pt x="2449322" y="76200"/>
                  </a:lnTo>
                  <a:close/>
                </a:path>
                <a:path w="2473960" h="1981200">
                  <a:moveTo>
                    <a:pt x="20129" y="101600"/>
                  </a:moveTo>
                  <a:lnTo>
                    <a:pt x="13030" y="101600"/>
                  </a:lnTo>
                  <a:lnTo>
                    <a:pt x="16357" y="88900"/>
                  </a:lnTo>
                  <a:lnTo>
                    <a:pt x="20027" y="76200"/>
                  </a:lnTo>
                  <a:lnTo>
                    <a:pt x="30632" y="76200"/>
                  </a:lnTo>
                  <a:lnTo>
                    <a:pt x="26809" y="88900"/>
                  </a:lnTo>
                  <a:lnTo>
                    <a:pt x="23304" y="88900"/>
                  </a:lnTo>
                  <a:lnTo>
                    <a:pt x="20129" y="101600"/>
                  </a:lnTo>
                  <a:close/>
                </a:path>
                <a:path w="2473960" h="1981200">
                  <a:moveTo>
                    <a:pt x="2457094" y="88900"/>
                  </a:moveTo>
                  <a:lnTo>
                    <a:pt x="2446731" y="88900"/>
                  </a:lnTo>
                  <a:lnTo>
                    <a:pt x="2442908" y="76200"/>
                  </a:lnTo>
                  <a:lnTo>
                    <a:pt x="2453335" y="76200"/>
                  </a:lnTo>
                  <a:lnTo>
                    <a:pt x="2457094" y="88900"/>
                  </a:lnTo>
                  <a:close/>
                </a:path>
                <a:path w="2473960" h="1981200">
                  <a:moveTo>
                    <a:pt x="2465946" y="114300"/>
                  </a:moveTo>
                  <a:lnTo>
                    <a:pt x="2458732" y="114300"/>
                  </a:lnTo>
                  <a:lnTo>
                    <a:pt x="2456243" y="101600"/>
                  </a:lnTo>
                  <a:lnTo>
                    <a:pt x="2453398" y="101600"/>
                  </a:lnTo>
                  <a:lnTo>
                    <a:pt x="2450223" y="88900"/>
                  </a:lnTo>
                  <a:lnTo>
                    <a:pt x="2460345" y="88900"/>
                  </a:lnTo>
                  <a:lnTo>
                    <a:pt x="2463330" y="101600"/>
                  </a:lnTo>
                  <a:lnTo>
                    <a:pt x="2465946" y="114300"/>
                  </a:lnTo>
                  <a:close/>
                </a:path>
                <a:path w="2473960" h="1981200">
                  <a:moveTo>
                    <a:pt x="14782" y="114300"/>
                  </a:moveTo>
                  <a:lnTo>
                    <a:pt x="7454" y="114300"/>
                  </a:lnTo>
                  <a:lnTo>
                    <a:pt x="10058" y="101600"/>
                  </a:lnTo>
                  <a:lnTo>
                    <a:pt x="17271" y="101600"/>
                  </a:lnTo>
                  <a:lnTo>
                    <a:pt x="14782" y="114300"/>
                  </a:lnTo>
                  <a:close/>
                </a:path>
                <a:path w="2473960" h="1981200">
                  <a:moveTo>
                    <a:pt x="9461" y="139700"/>
                  </a:moveTo>
                  <a:lnTo>
                    <a:pt x="1904" y="139700"/>
                  </a:lnTo>
                  <a:lnTo>
                    <a:pt x="3352" y="127000"/>
                  </a:lnTo>
                  <a:lnTo>
                    <a:pt x="5207" y="114300"/>
                  </a:lnTo>
                  <a:lnTo>
                    <a:pt x="12636" y="114300"/>
                  </a:lnTo>
                  <a:lnTo>
                    <a:pt x="10858" y="127000"/>
                  </a:lnTo>
                  <a:lnTo>
                    <a:pt x="9461" y="139700"/>
                  </a:lnTo>
                  <a:close/>
                </a:path>
                <a:path w="2473960" h="1981200">
                  <a:moveTo>
                    <a:pt x="2471521" y="139700"/>
                  </a:moveTo>
                  <a:lnTo>
                    <a:pt x="2464015" y="139700"/>
                  </a:lnTo>
                  <a:lnTo>
                    <a:pt x="2462631" y="127000"/>
                  </a:lnTo>
                  <a:lnTo>
                    <a:pt x="2460866" y="114300"/>
                  </a:lnTo>
                  <a:lnTo>
                    <a:pt x="2468194" y="114300"/>
                  </a:lnTo>
                  <a:lnTo>
                    <a:pt x="2470048" y="127000"/>
                  </a:lnTo>
                  <a:lnTo>
                    <a:pt x="2471521" y="139700"/>
                  </a:lnTo>
                  <a:close/>
                </a:path>
                <a:path w="2473960" h="1981200">
                  <a:moveTo>
                    <a:pt x="7620" y="1816100"/>
                  </a:moveTo>
                  <a:lnTo>
                    <a:pt x="0" y="1816100"/>
                  </a:lnTo>
                  <a:lnTo>
                    <a:pt x="0" y="165100"/>
                  </a:lnTo>
                  <a:lnTo>
                    <a:pt x="215" y="152400"/>
                  </a:lnTo>
                  <a:lnTo>
                    <a:pt x="850" y="139700"/>
                  </a:lnTo>
                  <a:lnTo>
                    <a:pt x="8445" y="139700"/>
                  </a:lnTo>
                  <a:lnTo>
                    <a:pt x="7823" y="152400"/>
                  </a:lnTo>
                  <a:lnTo>
                    <a:pt x="7620" y="165100"/>
                  </a:lnTo>
                  <a:lnTo>
                    <a:pt x="7620" y="1816100"/>
                  </a:lnTo>
                  <a:close/>
                </a:path>
                <a:path w="2473960" h="1981200">
                  <a:moveTo>
                    <a:pt x="2473452" y="1816100"/>
                  </a:moveTo>
                  <a:lnTo>
                    <a:pt x="2465832" y="1816100"/>
                  </a:lnTo>
                  <a:lnTo>
                    <a:pt x="2465832" y="165100"/>
                  </a:lnTo>
                  <a:lnTo>
                    <a:pt x="2465628" y="152400"/>
                  </a:lnTo>
                  <a:lnTo>
                    <a:pt x="2465019" y="139700"/>
                  </a:lnTo>
                  <a:lnTo>
                    <a:pt x="2472588" y="139700"/>
                  </a:lnTo>
                  <a:lnTo>
                    <a:pt x="2473236" y="152400"/>
                  </a:lnTo>
                  <a:lnTo>
                    <a:pt x="2473452" y="165100"/>
                  </a:lnTo>
                  <a:lnTo>
                    <a:pt x="2473452" y="1816100"/>
                  </a:lnTo>
                  <a:close/>
                </a:path>
                <a:path w="2473960" h="1981200">
                  <a:moveTo>
                    <a:pt x="9436" y="1841500"/>
                  </a:moveTo>
                  <a:lnTo>
                    <a:pt x="1930" y="1841500"/>
                  </a:lnTo>
                  <a:lnTo>
                    <a:pt x="863" y="1828800"/>
                  </a:lnTo>
                  <a:lnTo>
                    <a:pt x="215" y="1816100"/>
                  </a:lnTo>
                  <a:lnTo>
                    <a:pt x="7823" y="1816100"/>
                  </a:lnTo>
                  <a:lnTo>
                    <a:pt x="8432" y="1828800"/>
                  </a:lnTo>
                  <a:lnTo>
                    <a:pt x="9436" y="1841500"/>
                  </a:lnTo>
                  <a:close/>
                </a:path>
                <a:path w="2473960" h="1981200">
                  <a:moveTo>
                    <a:pt x="2471547" y="1841500"/>
                  </a:moveTo>
                  <a:lnTo>
                    <a:pt x="2463990" y="1841500"/>
                  </a:lnTo>
                  <a:lnTo>
                    <a:pt x="2465006" y="1828800"/>
                  </a:lnTo>
                  <a:lnTo>
                    <a:pt x="2465628" y="1816100"/>
                  </a:lnTo>
                  <a:lnTo>
                    <a:pt x="2473236" y="1816100"/>
                  </a:lnTo>
                  <a:lnTo>
                    <a:pt x="2472601" y="1828800"/>
                  </a:lnTo>
                  <a:lnTo>
                    <a:pt x="2471547" y="1841500"/>
                  </a:lnTo>
                  <a:close/>
                </a:path>
                <a:path w="2473960" h="1981200">
                  <a:moveTo>
                    <a:pt x="20053" y="1879600"/>
                  </a:moveTo>
                  <a:lnTo>
                    <a:pt x="13106" y="1879600"/>
                  </a:lnTo>
                  <a:lnTo>
                    <a:pt x="10121" y="1866900"/>
                  </a:lnTo>
                  <a:lnTo>
                    <a:pt x="7505" y="1866900"/>
                  </a:lnTo>
                  <a:lnTo>
                    <a:pt x="5257" y="1854200"/>
                  </a:lnTo>
                  <a:lnTo>
                    <a:pt x="3352" y="1841500"/>
                  </a:lnTo>
                  <a:lnTo>
                    <a:pt x="10820" y="1841500"/>
                  </a:lnTo>
                  <a:lnTo>
                    <a:pt x="12585" y="1854200"/>
                  </a:lnTo>
                  <a:lnTo>
                    <a:pt x="14719" y="1854200"/>
                  </a:lnTo>
                  <a:lnTo>
                    <a:pt x="17208" y="1866900"/>
                  </a:lnTo>
                  <a:lnTo>
                    <a:pt x="20053" y="1879600"/>
                  </a:lnTo>
                  <a:close/>
                </a:path>
                <a:path w="2473960" h="1981200">
                  <a:moveTo>
                    <a:pt x="2460421" y="1879600"/>
                  </a:moveTo>
                  <a:lnTo>
                    <a:pt x="2453322" y="1879600"/>
                  </a:lnTo>
                  <a:lnTo>
                    <a:pt x="2456180" y="1866900"/>
                  </a:lnTo>
                  <a:lnTo>
                    <a:pt x="2458669" y="1854200"/>
                  </a:lnTo>
                  <a:lnTo>
                    <a:pt x="2460815" y="1854200"/>
                  </a:lnTo>
                  <a:lnTo>
                    <a:pt x="2462593" y="1841500"/>
                  </a:lnTo>
                  <a:lnTo>
                    <a:pt x="2470086" y="1841500"/>
                  </a:lnTo>
                  <a:lnTo>
                    <a:pt x="2468245" y="1854200"/>
                  </a:lnTo>
                  <a:lnTo>
                    <a:pt x="2465997" y="1866900"/>
                  </a:lnTo>
                  <a:lnTo>
                    <a:pt x="2463393" y="1866900"/>
                  </a:lnTo>
                  <a:lnTo>
                    <a:pt x="2460421" y="1879600"/>
                  </a:lnTo>
                  <a:close/>
                </a:path>
                <a:path w="2473960" h="1981200">
                  <a:moveTo>
                    <a:pt x="26720" y="1892300"/>
                  </a:moveTo>
                  <a:lnTo>
                    <a:pt x="20116" y="1892300"/>
                  </a:lnTo>
                  <a:lnTo>
                    <a:pt x="16357" y="1879600"/>
                  </a:lnTo>
                  <a:lnTo>
                    <a:pt x="23228" y="1879600"/>
                  </a:lnTo>
                  <a:lnTo>
                    <a:pt x="26720" y="1892300"/>
                  </a:lnTo>
                  <a:close/>
                </a:path>
                <a:path w="2473960" h="1981200">
                  <a:moveTo>
                    <a:pt x="2453424" y="1892300"/>
                  </a:moveTo>
                  <a:lnTo>
                    <a:pt x="2446642" y="1892300"/>
                  </a:lnTo>
                  <a:lnTo>
                    <a:pt x="2450147" y="1879600"/>
                  </a:lnTo>
                  <a:lnTo>
                    <a:pt x="2457094" y="1879600"/>
                  </a:lnTo>
                  <a:lnTo>
                    <a:pt x="2453424" y="1892300"/>
                  </a:lnTo>
                  <a:close/>
                </a:path>
                <a:path w="2473960" h="1981200">
                  <a:moveTo>
                    <a:pt x="34671" y="1905000"/>
                  </a:moveTo>
                  <a:lnTo>
                    <a:pt x="28346" y="1905000"/>
                  </a:lnTo>
                  <a:lnTo>
                    <a:pt x="24129" y="1892300"/>
                  </a:lnTo>
                  <a:lnTo>
                    <a:pt x="30543" y="1892300"/>
                  </a:lnTo>
                  <a:lnTo>
                    <a:pt x="34671" y="1905000"/>
                  </a:lnTo>
                  <a:close/>
                </a:path>
                <a:path w="2473960" h="1981200">
                  <a:moveTo>
                    <a:pt x="2445105" y="1905000"/>
                  </a:moveTo>
                  <a:lnTo>
                    <a:pt x="2438679" y="1905000"/>
                  </a:lnTo>
                  <a:lnTo>
                    <a:pt x="2442819" y="1892300"/>
                  </a:lnTo>
                  <a:lnTo>
                    <a:pt x="2449423" y="1892300"/>
                  </a:lnTo>
                  <a:lnTo>
                    <a:pt x="2445105" y="1905000"/>
                  </a:lnTo>
                  <a:close/>
                </a:path>
                <a:path w="2473960" h="1981200">
                  <a:moveTo>
                    <a:pt x="43789" y="1917700"/>
                  </a:moveTo>
                  <a:lnTo>
                    <a:pt x="38036" y="1917700"/>
                  </a:lnTo>
                  <a:lnTo>
                    <a:pt x="33096" y="1905000"/>
                  </a:lnTo>
                  <a:lnTo>
                    <a:pt x="39090" y="1905000"/>
                  </a:lnTo>
                  <a:lnTo>
                    <a:pt x="43789" y="1917700"/>
                  </a:lnTo>
                  <a:close/>
                </a:path>
                <a:path w="2473960" h="1981200">
                  <a:moveTo>
                    <a:pt x="2435529" y="1917700"/>
                  </a:moveTo>
                  <a:lnTo>
                    <a:pt x="2429548" y="1917700"/>
                  </a:lnTo>
                  <a:lnTo>
                    <a:pt x="2434259" y="1905000"/>
                  </a:lnTo>
                  <a:lnTo>
                    <a:pt x="2440470" y="1905000"/>
                  </a:lnTo>
                  <a:lnTo>
                    <a:pt x="2435529" y="1917700"/>
                  </a:lnTo>
                  <a:close/>
                </a:path>
                <a:path w="2473960" h="1981200">
                  <a:moveTo>
                    <a:pt x="59664" y="1930400"/>
                  </a:moveTo>
                  <a:lnTo>
                    <a:pt x="48768" y="1930400"/>
                  </a:lnTo>
                  <a:lnTo>
                    <a:pt x="43256" y="1917700"/>
                  </a:lnTo>
                  <a:lnTo>
                    <a:pt x="54152" y="1917700"/>
                  </a:lnTo>
                  <a:lnTo>
                    <a:pt x="59664" y="1930400"/>
                  </a:lnTo>
                  <a:close/>
                </a:path>
                <a:path w="2473960" h="1981200">
                  <a:moveTo>
                    <a:pt x="2424811" y="1930400"/>
                  </a:moveTo>
                  <a:lnTo>
                    <a:pt x="2413914" y="1930400"/>
                  </a:lnTo>
                  <a:lnTo>
                    <a:pt x="2419426" y="1917700"/>
                  </a:lnTo>
                  <a:lnTo>
                    <a:pt x="2430195" y="1917700"/>
                  </a:lnTo>
                  <a:lnTo>
                    <a:pt x="2424811" y="1930400"/>
                  </a:lnTo>
                  <a:close/>
                </a:path>
                <a:path w="2473960" h="1981200">
                  <a:moveTo>
                    <a:pt x="71424" y="1943100"/>
                  </a:moveTo>
                  <a:lnTo>
                    <a:pt x="60579" y="1943100"/>
                  </a:lnTo>
                  <a:lnTo>
                    <a:pt x="54546" y="1930400"/>
                  </a:lnTo>
                  <a:lnTo>
                    <a:pt x="65290" y="1930400"/>
                  </a:lnTo>
                  <a:lnTo>
                    <a:pt x="71424" y="1943100"/>
                  </a:lnTo>
                  <a:close/>
                </a:path>
                <a:path w="2473960" h="1981200">
                  <a:moveTo>
                    <a:pt x="2413012" y="1943100"/>
                  </a:moveTo>
                  <a:lnTo>
                    <a:pt x="2402027" y="1943100"/>
                  </a:lnTo>
                  <a:lnTo>
                    <a:pt x="2408161" y="1930400"/>
                  </a:lnTo>
                  <a:lnTo>
                    <a:pt x="2419045" y="1930400"/>
                  </a:lnTo>
                  <a:lnTo>
                    <a:pt x="2413012" y="1943100"/>
                  </a:lnTo>
                  <a:close/>
                </a:path>
                <a:path w="2473960" h="1981200">
                  <a:moveTo>
                    <a:pt x="90741" y="1955800"/>
                  </a:moveTo>
                  <a:lnTo>
                    <a:pt x="73380" y="1955800"/>
                  </a:lnTo>
                  <a:lnTo>
                    <a:pt x="66865" y="1943100"/>
                  </a:lnTo>
                  <a:lnTo>
                    <a:pt x="83934" y="1943100"/>
                  </a:lnTo>
                  <a:lnTo>
                    <a:pt x="90741" y="1955800"/>
                  </a:lnTo>
                  <a:close/>
                </a:path>
                <a:path w="2473960" h="1981200">
                  <a:moveTo>
                    <a:pt x="2400223" y="1955800"/>
                  </a:moveTo>
                  <a:lnTo>
                    <a:pt x="2382710" y="1955800"/>
                  </a:lnTo>
                  <a:lnTo>
                    <a:pt x="2389517" y="1943100"/>
                  </a:lnTo>
                  <a:lnTo>
                    <a:pt x="2406738" y="1943100"/>
                  </a:lnTo>
                  <a:lnTo>
                    <a:pt x="2400223" y="1955800"/>
                  </a:lnTo>
                  <a:close/>
                </a:path>
                <a:path w="2473960" h="1981200">
                  <a:moveTo>
                    <a:pt x="119189" y="1968500"/>
                  </a:moveTo>
                  <a:lnTo>
                    <a:pt x="101650" y="1968500"/>
                  </a:lnTo>
                  <a:lnTo>
                    <a:pt x="94272" y="1955800"/>
                  </a:lnTo>
                  <a:lnTo>
                    <a:pt x="111645" y="1955800"/>
                  </a:lnTo>
                  <a:lnTo>
                    <a:pt x="119189" y="1968500"/>
                  </a:lnTo>
                  <a:close/>
                </a:path>
                <a:path w="2473960" h="1981200">
                  <a:moveTo>
                    <a:pt x="2371979" y="1968500"/>
                  </a:moveTo>
                  <a:lnTo>
                    <a:pt x="2354262" y="1968500"/>
                  </a:lnTo>
                  <a:lnTo>
                    <a:pt x="2361806" y="1955800"/>
                  </a:lnTo>
                  <a:lnTo>
                    <a:pt x="2379179" y="1955800"/>
                  </a:lnTo>
                  <a:lnTo>
                    <a:pt x="2371979" y="1968500"/>
                  </a:lnTo>
                  <a:close/>
                </a:path>
                <a:path w="2473960" h="1981200">
                  <a:moveTo>
                    <a:pt x="2332570" y="1981200"/>
                  </a:moveTo>
                  <a:lnTo>
                    <a:pt x="141071" y="1981200"/>
                  </a:lnTo>
                  <a:lnTo>
                    <a:pt x="132880" y="1968500"/>
                  </a:lnTo>
                  <a:lnTo>
                    <a:pt x="2340762" y="1968500"/>
                  </a:lnTo>
                  <a:lnTo>
                    <a:pt x="2332570" y="198120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259067" y="1353311"/>
            <a:ext cx="2473960" cy="1981200"/>
            <a:chOff x="6259067" y="1353311"/>
            <a:chExt cx="2473960" cy="19812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6687" y="1360931"/>
              <a:ext cx="2458212" cy="19690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59067" y="1353311"/>
              <a:ext cx="2473960" cy="1981200"/>
            </a:xfrm>
            <a:custGeom>
              <a:avLst/>
              <a:gdLst/>
              <a:ahLst/>
              <a:cxnLst/>
              <a:rect l="l" t="t" r="r" b="b"/>
              <a:pathLst>
                <a:path w="2473959" h="1981200">
                  <a:moveTo>
                    <a:pt x="119011" y="12700"/>
                  </a:moveTo>
                  <a:lnTo>
                    <a:pt x="101473" y="12700"/>
                  </a:lnTo>
                  <a:lnTo>
                    <a:pt x="109029" y="0"/>
                  </a:lnTo>
                  <a:lnTo>
                    <a:pt x="126720" y="0"/>
                  </a:lnTo>
                  <a:lnTo>
                    <a:pt x="119011" y="12700"/>
                  </a:lnTo>
                  <a:close/>
                </a:path>
                <a:path w="2473959" h="1981200">
                  <a:moveTo>
                    <a:pt x="2371801" y="12700"/>
                  </a:moveTo>
                  <a:lnTo>
                    <a:pt x="2354440" y="12700"/>
                  </a:lnTo>
                  <a:lnTo>
                    <a:pt x="2346731" y="0"/>
                  </a:lnTo>
                  <a:lnTo>
                    <a:pt x="2364244" y="0"/>
                  </a:lnTo>
                  <a:lnTo>
                    <a:pt x="2371801" y="12700"/>
                  </a:lnTo>
                  <a:close/>
                </a:path>
                <a:path w="2473959" h="1981200">
                  <a:moveTo>
                    <a:pt x="90576" y="25400"/>
                  </a:moveTo>
                  <a:lnTo>
                    <a:pt x="73228" y="25400"/>
                  </a:lnTo>
                  <a:lnTo>
                    <a:pt x="79971" y="12700"/>
                  </a:lnTo>
                  <a:lnTo>
                    <a:pt x="97586" y="12700"/>
                  </a:lnTo>
                  <a:lnTo>
                    <a:pt x="90576" y="25400"/>
                  </a:lnTo>
                  <a:close/>
                </a:path>
                <a:path w="2473959" h="1981200">
                  <a:moveTo>
                    <a:pt x="2400071" y="25400"/>
                  </a:moveTo>
                  <a:lnTo>
                    <a:pt x="2382875" y="25400"/>
                  </a:lnTo>
                  <a:lnTo>
                    <a:pt x="2375865" y="12700"/>
                  </a:lnTo>
                  <a:lnTo>
                    <a:pt x="2393315" y="12700"/>
                  </a:lnTo>
                  <a:lnTo>
                    <a:pt x="2400071" y="25400"/>
                  </a:lnTo>
                  <a:close/>
                </a:path>
                <a:path w="2473959" h="1981200">
                  <a:moveTo>
                    <a:pt x="71285" y="38100"/>
                  </a:moveTo>
                  <a:lnTo>
                    <a:pt x="54406" y="38100"/>
                  </a:lnTo>
                  <a:lnTo>
                    <a:pt x="60579" y="25400"/>
                  </a:lnTo>
                  <a:lnTo>
                    <a:pt x="77647" y="25400"/>
                  </a:lnTo>
                  <a:lnTo>
                    <a:pt x="71285" y="38100"/>
                  </a:lnTo>
                  <a:close/>
                </a:path>
                <a:path w="2473959" h="1981200">
                  <a:moveTo>
                    <a:pt x="2418905" y="38100"/>
                  </a:moveTo>
                  <a:lnTo>
                    <a:pt x="2402166" y="38100"/>
                  </a:lnTo>
                  <a:lnTo>
                    <a:pt x="2395804" y="25400"/>
                  </a:lnTo>
                  <a:lnTo>
                    <a:pt x="2412873" y="25400"/>
                  </a:lnTo>
                  <a:lnTo>
                    <a:pt x="2418905" y="38100"/>
                  </a:lnTo>
                  <a:close/>
                </a:path>
                <a:path w="2473959" h="1981200">
                  <a:moveTo>
                    <a:pt x="54152" y="50800"/>
                  </a:moveTo>
                  <a:lnTo>
                    <a:pt x="43256" y="50800"/>
                  </a:lnTo>
                  <a:lnTo>
                    <a:pt x="48641" y="38100"/>
                  </a:lnTo>
                  <a:lnTo>
                    <a:pt x="59537" y="38100"/>
                  </a:lnTo>
                  <a:lnTo>
                    <a:pt x="54152" y="50800"/>
                  </a:lnTo>
                  <a:close/>
                </a:path>
                <a:path w="2473959" h="1981200">
                  <a:moveTo>
                    <a:pt x="2430195" y="50800"/>
                  </a:moveTo>
                  <a:lnTo>
                    <a:pt x="2419426" y="50800"/>
                  </a:lnTo>
                  <a:lnTo>
                    <a:pt x="2413787" y="38100"/>
                  </a:lnTo>
                  <a:lnTo>
                    <a:pt x="2424684" y="38100"/>
                  </a:lnTo>
                  <a:lnTo>
                    <a:pt x="2430195" y="50800"/>
                  </a:lnTo>
                  <a:close/>
                </a:path>
                <a:path w="2473959" h="1981200">
                  <a:moveTo>
                    <a:pt x="43903" y="63500"/>
                  </a:moveTo>
                  <a:lnTo>
                    <a:pt x="32981" y="63500"/>
                  </a:lnTo>
                  <a:lnTo>
                    <a:pt x="37922" y="50800"/>
                  </a:lnTo>
                  <a:lnTo>
                    <a:pt x="48780" y="50800"/>
                  </a:lnTo>
                  <a:lnTo>
                    <a:pt x="43903" y="63500"/>
                  </a:lnTo>
                  <a:close/>
                </a:path>
                <a:path w="2473959" h="1981200">
                  <a:moveTo>
                    <a:pt x="2440355" y="63500"/>
                  </a:moveTo>
                  <a:lnTo>
                    <a:pt x="2429662" y="63500"/>
                  </a:lnTo>
                  <a:lnTo>
                    <a:pt x="2424557" y="50800"/>
                  </a:lnTo>
                  <a:lnTo>
                    <a:pt x="2435415" y="50800"/>
                  </a:lnTo>
                  <a:lnTo>
                    <a:pt x="2440355" y="63500"/>
                  </a:lnTo>
                  <a:close/>
                </a:path>
                <a:path w="2473959" h="1981200">
                  <a:moveTo>
                    <a:pt x="34772" y="76200"/>
                  </a:moveTo>
                  <a:lnTo>
                    <a:pt x="24028" y="76200"/>
                  </a:lnTo>
                  <a:lnTo>
                    <a:pt x="28346" y="63500"/>
                  </a:lnTo>
                  <a:lnTo>
                    <a:pt x="39192" y="63500"/>
                  </a:lnTo>
                  <a:lnTo>
                    <a:pt x="34772" y="76200"/>
                  </a:lnTo>
                  <a:close/>
                </a:path>
                <a:path w="2473959" h="1981200">
                  <a:moveTo>
                    <a:pt x="2449322" y="76200"/>
                  </a:moveTo>
                  <a:lnTo>
                    <a:pt x="2438781" y="76200"/>
                  </a:lnTo>
                  <a:lnTo>
                    <a:pt x="2434361" y="63500"/>
                  </a:lnTo>
                  <a:lnTo>
                    <a:pt x="2444991" y="63500"/>
                  </a:lnTo>
                  <a:lnTo>
                    <a:pt x="2449322" y="76200"/>
                  </a:lnTo>
                  <a:close/>
                </a:path>
                <a:path w="2473959" h="1981200">
                  <a:moveTo>
                    <a:pt x="20116" y="101600"/>
                  </a:moveTo>
                  <a:lnTo>
                    <a:pt x="13030" y="101600"/>
                  </a:lnTo>
                  <a:lnTo>
                    <a:pt x="16357" y="88900"/>
                  </a:lnTo>
                  <a:lnTo>
                    <a:pt x="20027" y="76200"/>
                  </a:lnTo>
                  <a:lnTo>
                    <a:pt x="30632" y="76200"/>
                  </a:lnTo>
                  <a:lnTo>
                    <a:pt x="26809" y="88900"/>
                  </a:lnTo>
                  <a:lnTo>
                    <a:pt x="23304" y="88900"/>
                  </a:lnTo>
                  <a:lnTo>
                    <a:pt x="20116" y="101600"/>
                  </a:lnTo>
                  <a:close/>
                </a:path>
                <a:path w="2473959" h="1981200">
                  <a:moveTo>
                    <a:pt x="2457094" y="88900"/>
                  </a:moveTo>
                  <a:lnTo>
                    <a:pt x="2446731" y="88900"/>
                  </a:lnTo>
                  <a:lnTo>
                    <a:pt x="2442908" y="76200"/>
                  </a:lnTo>
                  <a:lnTo>
                    <a:pt x="2453335" y="76200"/>
                  </a:lnTo>
                  <a:lnTo>
                    <a:pt x="2457094" y="88900"/>
                  </a:lnTo>
                  <a:close/>
                </a:path>
                <a:path w="2473959" h="1981200">
                  <a:moveTo>
                    <a:pt x="2465946" y="114300"/>
                  </a:moveTo>
                  <a:lnTo>
                    <a:pt x="2458732" y="114300"/>
                  </a:lnTo>
                  <a:lnTo>
                    <a:pt x="2456243" y="101600"/>
                  </a:lnTo>
                  <a:lnTo>
                    <a:pt x="2453398" y="101600"/>
                  </a:lnTo>
                  <a:lnTo>
                    <a:pt x="2450223" y="88900"/>
                  </a:lnTo>
                  <a:lnTo>
                    <a:pt x="2460345" y="88900"/>
                  </a:lnTo>
                  <a:lnTo>
                    <a:pt x="2463330" y="101600"/>
                  </a:lnTo>
                  <a:lnTo>
                    <a:pt x="2465946" y="114300"/>
                  </a:lnTo>
                  <a:close/>
                </a:path>
                <a:path w="2473959" h="1981200">
                  <a:moveTo>
                    <a:pt x="14782" y="114300"/>
                  </a:moveTo>
                  <a:lnTo>
                    <a:pt x="7454" y="114300"/>
                  </a:lnTo>
                  <a:lnTo>
                    <a:pt x="10058" y="101600"/>
                  </a:lnTo>
                  <a:lnTo>
                    <a:pt x="17272" y="101600"/>
                  </a:lnTo>
                  <a:lnTo>
                    <a:pt x="14782" y="114300"/>
                  </a:lnTo>
                  <a:close/>
                </a:path>
                <a:path w="2473959" h="1981200">
                  <a:moveTo>
                    <a:pt x="9461" y="139700"/>
                  </a:moveTo>
                  <a:lnTo>
                    <a:pt x="1905" y="139700"/>
                  </a:lnTo>
                  <a:lnTo>
                    <a:pt x="3352" y="127000"/>
                  </a:lnTo>
                  <a:lnTo>
                    <a:pt x="5207" y="114300"/>
                  </a:lnTo>
                  <a:lnTo>
                    <a:pt x="12636" y="114300"/>
                  </a:lnTo>
                  <a:lnTo>
                    <a:pt x="10858" y="127000"/>
                  </a:lnTo>
                  <a:lnTo>
                    <a:pt x="9461" y="139700"/>
                  </a:lnTo>
                  <a:close/>
                </a:path>
                <a:path w="2473959" h="1981200">
                  <a:moveTo>
                    <a:pt x="2471521" y="139700"/>
                  </a:moveTo>
                  <a:lnTo>
                    <a:pt x="2464015" y="139700"/>
                  </a:lnTo>
                  <a:lnTo>
                    <a:pt x="2462631" y="127000"/>
                  </a:lnTo>
                  <a:lnTo>
                    <a:pt x="2460866" y="114300"/>
                  </a:lnTo>
                  <a:lnTo>
                    <a:pt x="2468194" y="114300"/>
                  </a:lnTo>
                  <a:lnTo>
                    <a:pt x="2470048" y="127000"/>
                  </a:lnTo>
                  <a:lnTo>
                    <a:pt x="2471521" y="139700"/>
                  </a:lnTo>
                  <a:close/>
                </a:path>
                <a:path w="2473959" h="1981200">
                  <a:moveTo>
                    <a:pt x="7620" y="1816100"/>
                  </a:moveTo>
                  <a:lnTo>
                    <a:pt x="0" y="1816100"/>
                  </a:lnTo>
                  <a:lnTo>
                    <a:pt x="0" y="165100"/>
                  </a:lnTo>
                  <a:lnTo>
                    <a:pt x="215" y="152400"/>
                  </a:lnTo>
                  <a:lnTo>
                    <a:pt x="850" y="139700"/>
                  </a:lnTo>
                  <a:lnTo>
                    <a:pt x="8445" y="139700"/>
                  </a:lnTo>
                  <a:lnTo>
                    <a:pt x="7823" y="152400"/>
                  </a:lnTo>
                  <a:lnTo>
                    <a:pt x="7620" y="165100"/>
                  </a:lnTo>
                  <a:lnTo>
                    <a:pt x="7620" y="1816100"/>
                  </a:lnTo>
                  <a:close/>
                </a:path>
                <a:path w="2473959" h="1981200">
                  <a:moveTo>
                    <a:pt x="2473452" y="1816100"/>
                  </a:moveTo>
                  <a:lnTo>
                    <a:pt x="2465832" y="1816100"/>
                  </a:lnTo>
                  <a:lnTo>
                    <a:pt x="2465832" y="165100"/>
                  </a:lnTo>
                  <a:lnTo>
                    <a:pt x="2465628" y="152400"/>
                  </a:lnTo>
                  <a:lnTo>
                    <a:pt x="2465019" y="139700"/>
                  </a:lnTo>
                  <a:lnTo>
                    <a:pt x="2472588" y="139700"/>
                  </a:lnTo>
                  <a:lnTo>
                    <a:pt x="2473236" y="152400"/>
                  </a:lnTo>
                  <a:lnTo>
                    <a:pt x="2473452" y="165100"/>
                  </a:lnTo>
                  <a:lnTo>
                    <a:pt x="2473452" y="1816100"/>
                  </a:lnTo>
                  <a:close/>
                </a:path>
                <a:path w="2473959" h="1981200">
                  <a:moveTo>
                    <a:pt x="9436" y="1841500"/>
                  </a:moveTo>
                  <a:lnTo>
                    <a:pt x="1930" y="1841500"/>
                  </a:lnTo>
                  <a:lnTo>
                    <a:pt x="863" y="1828800"/>
                  </a:lnTo>
                  <a:lnTo>
                    <a:pt x="215" y="1816100"/>
                  </a:lnTo>
                  <a:lnTo>
                    <a:pt x="7823" y="1816100"/>
                  </a:lnTo>
                  <a:lnTo>
                    <a:pt x="8432" y="1828800"/>
                  </a:lnTo>
                  <a:lnTo>
                    <a:pt x="9436" y="1841500"/>
                  </a:lnTo>
                  <a:close/>
                </a:path>
                <a:path w="2473959" h="1981200">
                  <a:moveTo>
                    <a:pt x="2471547" y="1841500"/>
                  </a:moveTo>
                  <a:lnTo>
                    <a:pt x="2463990" y="1841500"/>
                  </a:lnTo>
                  <a:lnTo>
                    <a:pt x="2465006" y="1828800"/>
                  </a:lnTo>
                  <a:lnTo>
                    <a:pt x="2465628" y="1816100"/>
                  </a:lnTo>
                  <a:lnTo>
                    <a:pt x="2473236" y="1816100"/>
                  </a:lnTo>
                  <a:lnTo>
                    <a:pt x="2472601" y="1828800"/>
                  </a:lnTo>
                  <a:lnTo>
                    <a:pt x="2471547" y="1841500"/>
                  </a:lnTo>
                  <a:close/>
                </a:path>
                <a:path w="2473959" h="1981200">
                  <a:moveTo>
                    <a:pt x="20053" y="1879600"/>
                  </a:moveTo>
                  <a:lnTo>
                    <a:pt x="13106" y="1879600"/>
                  </a:lnTo>
                  <a:lnTo>
                    <a:pt x="10121" y="1866900"/>
                  </a:lnTo>
                  <a:lnTo>
                    <a:pt x="7505" y="1866900"/>
                  </a:lnTo>
                  <a:lnTo>
                    <a:pt x="5257" y="1854200"/>
                  </a:lnTo>
                  <a:lnTo>
                    <a:pt x="3390" y="1841500"/>
                  </a:lnTo>
                  <a:lnTo>
                    <a:pt x="10820" y="1841500"/>
                  </a:lnTo>
                  <a:lnTo>
                    <a:pt x="12585" y="1854200"/>
                  </a:lnTo>
                  <a:lnTo>
                    <a:pt x="14719" y="1854200"/>
                  </a:lnTo>
                  <a:lnTo>
                    <a:pt x="17208" y="1866900"/>
                  </a:lnTo>
                  <a:lnTo>
                    <a:pt x="20053" y="1879600"/>
                  </a:lnTo>
                  <a:close/>
                </a:path>
                <a:path w="2473959" h="1981200">
                  <a:moveTo>
                    <a:pt x="2460421" y="1879600"/>
                  </a:moveTo>
                  <a:lnTo>
                    <a:pt x="2453322" y="1879600"/>
                  </a:lnTo>
                  <a:lnTo>
                    <a:pt x="2456180" y="1866900"/>
                  </a:lnTo>
                  <a:lnTo>
                    <a:pt x="2458669" y="1854200"/>
                  </a:lnTo>
                  <a:lnTo>
                    <a:pt x="2460815" y="1854200"/>
                  </a:lnTo>
                  <a:lnTo>
                    <a:pt x="2462593" y="1841500"/>
                  </a:lnTo>
                  <a:lnTo>
                    <a:pt x="2470086" y="1841500"/>
                  </a:lnTo>
                  <a:lnTo>
                    <a:pt x="2468245" y="1854200"/>
                  </a:lnTo>
                  <a:lnTo>
                    <a:pt x="2465997" y="1866900"/>
                  </a:lnTo>
                  <a:lnTo>
                    <a:pt x="2463393" y="1866900"/>
                  </a:lnTo>
                  <a:lnTo>
                    <a:pt x="2460421" y="1879600"/>
                  </a:lnTo>
                  <a:close/>
                </a:path>
                <a:path w="2473959" h="1981200">
                  <a:moveTo>
                    <a:pt x="26720" y="1892300"/>
                  </a:moveTo>
                  <a:lnTo>
                    <a:pt x="20116" y="1892300"/>
                  </a:lnTo>
                  <a:lnTo>
                    <a:pt x="16357" y="1879600"/>
                  </a:lnTo>
                  <a:lnTo>
                    <a:pt x="23228" y="1879600"/>
                  </a:lnTo>
                  <a:lnTo>
                    <a:pt x="26720" y="1892300"/>
                  </a:lnTo>
                  <a:close/>
                </a:path>
                <a:path w="2473959" h="1981200">
                  <a:moveTo>
                    <a:pt x="2453424" y="1892300"/>
                  </a:moveTo>
                  <a:lnTo>
                    <a:pt x="2446642" y="1892300"/>
                  </a:lnTo>
                  <a:lnTo>
                    <a:pt x="2450147" y="1879600"/>
                  </a:lnTo>
                  <a:lnTo>
                    <a:pt x="2457094" y="1879600"/>
                  </a:lnTo>
                  <a:lnTo>
                    <a:pt x="2453424" y="1892300"/>
                  </a:lnTo>
                  <a:close/>
                </a:path>
                <a:path w="2473959" h="1981200">
                  <a:moveTo>
                    <a:pt x="34658" y="1905000"/>
                  </a:moveTo>
                  <a:lnTo>
                    <a:pt x="28346" y="1905000"/>
                  </a:lnTo>
                  <a:lnTo>
                    <a:pt x="24130" y="1892300"/>
                  </a:lnTo>
                  <a:lnTo>
                    <a:pt x="30543" y="1892300"/>
                  </a:lnTo>
                  <a:lnTo>
                    <a:pt x="34658" y="1905000"/>
                  </a:lnTo>
                  <a:close/>
                </a:path>
                <a:path w="2473959" h="1981200">
                  <a:moveTo>
                    <a:pt x="2445092" y="1905000"/>
                  </a:moveTo>
                  <a:lnTo>
                    <a:pt x="2438679" y="1905000"/>
                  </a:lnTo>
                  <a:lnTo>
                    <a:pt x="2442819" y="1892300"/>
                  </a:lnTo>
                  <a:lnTo>
                    <a:pt x="2449423" y="1892300"/>
                  </a:lnTo>
                  <a:lnTo>
                    <a:pt x="2445092" y="1905000"/>
                  </a:lnTo>
                  <a:close/>
                </a:path>
                <a:path w="2473959" h="1981200">
                  <a:moveTo>
                    <a:pt x="43789" y="1917700"/>
                  </a:moveTo>
                  <a:lnTo>
                    <a:pt x="38036" y="1917700"/>
                  </a:lnTo>
                  <a:lnTo>
                    <a:pt x="33096" y="1905000"/>
                  </a:lnTo>
                  <a:lnTo>
                    <a:pt x="39090" y="1905000"/>
                  </a:lnTo>
                  <a:lnTo>
                    <a:pt x="43789" y="1917700"/>
                  </a:lnTo>
                  <a:close/>
                </a:path>
                <a:path w="2473959" h="1981200">
                  <a:moveTo>
                    <a:pt x="2435529" y="1917700"/>
                  </a:moveTo>
                  <a:lnTo>
                    <a:pt x="2429548" y="1917700"/>
                  </a:lnTo>
                  <a:lnTo>
                    <a:pt x="2434259" y="1905000"/>
                  </a:lnTo>
                  <a:lnTo>
                    <a:pt x="2440470" y="1905000"/>
                  </a:lnTo>
                  <a:lnTo>
                    <a:pt x="2435529" y="1917700"/>
                  </a:lnTo>
                  <a:close/>
                </a:path>
                <a:path w="2473959" h="1981200">
                  <a:moveTo>
                    <a:pt x="59664" y="1930400"/>
                  </a:moveTo>
                  <a:lnTo>
                    <a:pt x="48768" y="1930400"/>
                  </a:lnTo>
                  <a:lnTo>
                    <a:pt x="43256" y="1917700"/>
                  </a:lnTo>
                  <a:lnTo>
                    <a:pt x="54152" y="1917700"/>
                  </a:lnTo>
                  <a:lnTo>
                    <a:pt x="59664" y="1930400"/>
                  </a:lnTo>
                  <a:close/>
                </a:path>
                <a:path w="2473959" h="1981200">
                  <a:moveTo>
                    <a:pt x="2424811" y="1930400"/>
                  </a:moveTo>
                  <a:lnTo>
                    <a:pt x="2413914" y="1930400"/>
                  </a:lnTo>
                  <a:lnTo>
                    <a:pt x="2419426" y="1917700"/>
                  </a:lnTo>
                  <a:lnTo>
                    <a:pt x="2430195" y="1917700"/>
                  </a:lnTo>
                  <a:lnTo>
                    <a:pt x="2424811" y="1930400"/>
                  </a:lnTo>
                  <a:close/>
                </a:path>
                <a:path w="2473959" h="1981200">
                  <a:moveTo>
                    <a:pt x="71424" y="1943100"/>
                  </a:moveTo>
                  <a:lnTo>
                    <a:pt x="60579" y="1943100"/>
                  </a:lnTo>
                  <a:lnTo>
                    <a:pt x="54546" y="1930400"/>
                  </a:lnTo>
                  <a:lnTo>
                    <a:pt x="65290" y="1930400"/>
                  </a:lnTo>
                  <a:lnTo>
                    <a:pt x="71424" y="1943100"/>
                  </a:lnTo>
                  <a:close/>
                </a:path>
                <a:path w="2473959" h="1981200">
                  <a:moveTo>
                    <a:pt x="2413012" y="1943100"/>
                  </a:moveTo>
                  <a:lnTo>
                    <a:pt x="2402027" y="1943100"/>
                  </a:lnTo>
                  <a:lnTo>
                    <a:pt x="2408161" y="1930400"/>
                  </a:lnTo>
                  <a:lnTo>
                    <a:pt x="2419045" y="1930400"/>
                  </a:lnTo>
                  <a:lnTo>
                    <a:pt x="2413012" y="1943100"/>
                  </a:lnTo>
                  <a:close/>
                </a:path>
                <a:path w="2473959" h="1981200">
                  <a:moveTo>
                    <a:pt x="90741" y="1955800"/>
                  </a:moveTo>
                  <a:lnTo>
                    <a:pt x="73380" y="1955800"/>
                  </a:lnTo>
                  <a:lnTo>
                    <a:pt x="66865" y="1943100"/>
                  </a:lnTo>
                  <a:lnTo>
                    <a:pt x="83934" y="1943100"/>
                  </a:lnTo>
                  <a:lnTo>
                    <a:pt x="90741" y="1955800"/>
                  </a:lnTo>
                  <a:close/>
                </a:path>
                <a:path w="2473959" h="1981200">
                  <a:moveTo>
                    <a:pt x="2400211" y="1955800"/>
                  </a:moveTo>
                  <a:lnTo>
                    <a:pt x="2382710" y="1955800"/>
                  </a:lnTo>
                  <a:lnTo>
                    <a:pt x="2389517" y="1943100"/>
                  </a:lnTo>
                  <a:lnTo>
                    <a:pt x="2406738" y="1943100"/>
                  </a:lnTo>
                  <a:lnTo>
                    <a:pt x="2400211" y="1955800"/>
                  </a:lnTo>
                  <a:close/>
                </a:path>
                <a:path w="2473959" h="1981200">
                  <a:moveTo>
                    <a:pt x="119189" y="1968500"/>
                  </a:moveTo>
                  <a:lnTo>
                    <a:pt x="101650" y="1968500"/>
                  </a:lnTo>
                  <a:lnTo>
                    <a:pt x="94272" y="1955800"/>
                  </a:lnTo>
                  <a:lnTo>
                    <a:pt x="111645" y="1955800"/>
                  </a:lnTo>
                  <a:lnTo>
                    <a:pt x="119189" y="1968500"/>
                  </a:lnTo>
                  <a:close/>
                </a:path>
                <a:path w="2473959" h="1981200">
                  <a:moveTo>
                    <a:pt x="2371979" y="1968500"/>
                  </a:moveTo>
                  <a:lnTo>
                    <a:pt x="2354262" y="1968500"/>
                  </a:lnTo>
                  <a:lnTo>
                    <a:pt x="2361806" y="1955800"/>
                  </a:lnTo>
                  <a:lnTo>
                    <a:pt x="2379179" y="1955800"/>
                  </a:lnTo>
                  <a:lnTo>
                    <a:pt x="2371979" y="1968500"/>
                  </a:lnTo>
                  <a:close/>
                </a:path>
                <a:path w="2473959" h="1981200">
                  <a:moveTo>
                    <a:pt x="2332570" y="1981200"/>
                  </a:moveTo>
                  <a:lnTo>
                    <a:pt x="141071" y="1981200"/>
                  </a:lnTo>
                  <a:lnTo>
                    <a:pt x="132880" y="1968500"/>
                  </a:lnTo>
                  <a:lnTo>
                    <a:pt x="2340762" y="1968500"/>
                  </a:lnTo>
                  <a:lnTo>
                    <a:pt x="2332570" y="198120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808" y="3490010"/>
            <a:ext cx="12700" cy="272233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92403" y="4276280"/>
            <a:ext cx="18903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400" spc="-1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Presentations</a:t>
            </a:r>
            <a:r>
              <a:rPr sz="1400" spc="3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communication</a:t>
            </a:r>
            <a:r>
              <a:rPr sz="1400" spc="-5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tools</a:t>
            </a:r>
            <a:r>
              <a:rPr sz="1400" spc="-5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sz="1400" spc="-2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demonstrations.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403" y="3595420"/>
            <a:ext cx="1964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Potential</a:t>
            </a:r>
            <a:r>
              <a:rPr sz="1800" b="1" spc="-3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Challenges </a:t>
            </a:r>
            <a:r>
              <a:rPr sz="1800" b="1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800" b="1" spc="-1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Risks: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4511" y="3490010"/>
            <a:ext cx="12700" cy="272233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673106" y="4276280"/>
            <a:ext cx="18903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400" spc="-1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Presentations</a:t>
            </a:r>
            <a:r>
              <a:rPr sz="1400" spc="3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communication</a:t>
            </a:r>
            <a:r>
              <a:rPr sz="1400" spc="-5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tools</a:t>
            </a:r>
            <a:r>
              <a:rPr sz="1400" spc="-5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sz="1400" spc="-2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demonstrations.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3106" y="3658285"/>
            <a:ext cx="14433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1600" b="1" spc="-4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Privacy</a:t>
            </a:r>
            <a:r>
              <a:rPr sz="1600" b="1" spc="-4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2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600" b="1" spc="-1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Security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0756" y="3475405"/>
            <a:ext cx="12700" cy="272233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495072" y="4261675"/>
            <a:ext cx="18903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400" spc="-1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Presentations</a:t>
            </a:r>
            <a:r>
              <a:rPr sz="1400" spc="3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communication</a:t>
            </a:r>
            <a:r>
              <a:rPr sz="1400" spc="-5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tools</a:t>
            </a:r>
            <a:r>
              <a:rPr sz="1400" spc="-5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sz="1400" spc="-2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demonstrations.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95072" y="3887520"/>
            <a:ext cx="18427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1600" b="1" spc="-2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Quality</a:t>
            </a:r>
            <a:r>
              <a:rPr sz="1600" b="1" spc="-2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600" b="1" spc="-2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2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Bias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35110" y="3475405"/>
            <a:ext cx="12700" cy="272233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269424" y="4261675"/>
            <a:ext cx="1369695" cy="985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40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Symptom</a:t>
            </a:r>
            <a:r>
              <a:rPr sz="1400" spc="-4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alibri" panose="020F0502020204030204"/>
                <a:cs typeface="Calibri" panose="020F0502020204030204"/>
              </a:rPr>
              <a:t>analysis, medication recommendations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69424" y="3887520"/>
            <a:ext cx="12426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600" b="1" spc="-2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title</a:t>
            </a:r>
            <a:r>
              <a:rPr sz="1600" b="1" spc="-2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here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43055" y="6587321"/>
            <a:ext cx="16954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12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2150"/>
            <a:ext cx="12192000" cy="485849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91592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IMPACT</a:t>
            </a:r>
            <a:r>
              <a:rPr spc="-26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BENEFITS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97940" y="1379130"/>
            <a:ext cx="906145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Health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Issues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1909445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Benefit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Identifies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health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problems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become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serious.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Enables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earlier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treatment,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potentially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preventing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severe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conditions.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Personalized</a:t>
            </a:r>
            <a:r>
              <a:rPr sz="1800" b="1" u="sng" spc="-10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Treatment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Benefit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Moves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away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one-size-fits-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approach.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Tailors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treatment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plans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individual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health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improving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patient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care.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Economic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Savings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Benefit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expensive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treatments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hospital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stays.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Lowers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healthcare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costs,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missed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workdays,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boosts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productivity.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800" b="1" u="sng" spc="-10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Benefits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Benefit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Minimizes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unnecessary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tests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treatments.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waste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and,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remote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used,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decreases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travel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healthcare facilities.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Life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Benefit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Healthier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individuals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fewer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severe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health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issues.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Enhances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overall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well-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life.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78968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110" dirty="0"/>
              <a:t> </a:t>
            </a:r>
            <a:r>
              <a:rPr spc="-10" dirty="0"/>
              <a:t>SCOPE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19859"/>
            <a:ext cx="1067435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sz="1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Diagnostic</a:t>
            </a:r>
            <a:r>
              <a:rPr sz="18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Accuracy: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Achieve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greater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precision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integrating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real-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streams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specialized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domains.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AutoNum type="arabicPeriod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332740" indent="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Integration</a:t>
            </a:r>
            <a:r>
              <a:rPr sz="1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LLMs: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Leverage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lightweight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context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diverse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query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handling.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AutoNum type="arabicPeriod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321945" indent="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Chat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History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Functionality:</a:t>
            </a:r>
            <a:r>
              <a:rPr sz="1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past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queries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responses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continuity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reference.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 panose="02020603050405020304"/>
              <a:buAutoNum type="arabicPeriod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180340" indent="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Formats: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compatibility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streamline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ingestion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processing.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550" y="208915"/>
            <a:ext cx="6947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pc="-10" dirty="0"/>
              <a:t>RESEARCH</a:t>
            </a:r>
            <a:r>
              <a:rPr dirty="0"/>
              <a:t>	AND</a:t>
            </a:r>
            <a:r>
              <a:rPr spc="-90" dirty="0"/>
              <a:t> </a:t>
            </a:r>
            <a:r>
              <a:rPr spc="-10" dirty="0"/>
              <a:t>REFERENCES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65505" y="883285"/>
            <a:ext cx="10373360" cy="5219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22885" algn="l"/>
              </a:tabLst>
            </a:pPr>
            <a:r>
              <a:rPr dirty="0"/>
              <a:t>Leveraging</a:t>
            </a:r>
            <a:r>
              <a:rPr spc="220" dirty="0"/>
              <a:t> </a:t>
            </a:r>
            <a:r>
              <a:rPr dirty="0"/>
              <a:t>LLM:</a:t>
            </a:r>
            <a:r>
              <a:rPr spc="229" dirty="0"/>
              <a:t> </a:t>
            </a:r>
            <a:r>
              <a:rPr dirty="0"/>
              <a:t>Implementing</a:t>
            </a:r>
            <a:r>
              <a:rPr spc="225" dirty="0"/>
              <a:t> </a:t>
            </a:r>
            <a:r>
              <a:rPr dirty="0"/>
              <a:t>an</a:t>
            </a:r>
            <a:r>
              <a:rPr spc="114" dirty="0"/>
              <a:t> </a:t>
            </a:r>
            <a:r>
              <a:rPr dirty="0"/>
              <a:t>Advanced</a:t>
            </a:r>
            <a:r>
              <a:rPr spc="114" dirty="0"/>
              <a:t> </a:t>
            </a:r>
            <a:r>
              <a:rPr dirty="0"/>
              <a:t>AI</a:t>
            </a:r>
            <a:r>
              <a:rPr spc="229" dirty="0"/>
              <a:t> </a:t>
            </a:r>
            <a:r>
              <a:rPr dirty="0"/>
              <a:t>Chatbot</a:t>
            </a:r>
            <a:r>
              <a:rPr spc="229" dirty="0"/>
              <a:t> </a:t>
            </a:r>
            <a:r>
              <a:rPr dirty="0"/>
              <a:t>for</a:t>
            </a:r>
            <a:r>
              <a:rPr spc="220" dirty="0"/>
              <a:t> </a:t>
            </a:r>
            <a:r>
              <a:rPr dirty="0"/>
              <a:t>Healthcare,</a:t>
            </a:r>
            <a:r>
              <a:rPr spc="125" dirty="0"/>
              <a:t> </a:t>
            </a:r>
            <a:r>
              <a:rPr dirty="0"/>
              <a:t>Ajinkya</a:t>
            </a:r>
            <a:r>
              <a:rPr spc="225" dirty="0"/>
              <a:t> </a:t>
            </a:r>
            <a:r>
              <a:rPr dirty="0"/>
              <a:t>Mhatre,</a:t>
            </a:r>
            <a:r>
              <a:rPr spc="229" dirty="0"/>
              <a:t> </a:t>
            </a:r>
            <a:r>
              <a:rPr dirty="0"/>
              <a:t>Sandeep</a:t>
            </a:r>
            <a:r>
              <a:rPr spc="220" dirty="0"/>
              <a:t> </a:t>
            </a:r>
            <a:r>
              <a:rPr dirty="0"/>
              <a:t>R.</a:t>
            </a:r>
            <a:r>
              <a:rPr spc="229" dirty="0"/>
              <a:t> </a:t>
            </a:r>
            <a:r>
              <a:rPr dirty="0"/>
              <a:t>Warhade,</a:t>
            </a:r>
            <a:r>
              <a:rPr spc="229" dirty="0"/>
              <a:t> </a:t>
            </a:r>
            <a:r>
              <a:rPr dirty="0"/>
              <a:t>Sayali</a:t>
            </a:r>
            <a:r>
              <a:rPr spc="225" dirty="0"/>
              <a:t> </a:t>
            </a:r>
            <a:r>
              <a:rPr spc="-10" dirty="0"/>
              <a:t>Kokate,</a:t>
            </a:r>
            <a:endParaRPr spc="-10" dirty="0"/>
          </a:p>
          <a:p>
            <a:pPr marL="12700" marR="6012815">
              <a:lnSpc>
                <a:spcPct val="100000"/>
              </a:lnSpc>
            </a:pPr>
            <a:r>
              <a:rPr dirty="0"/>
              <a:t>Omkar</a:t>
            </a:r>
            <a:r>
              <a:rPr spc="315" dirty="0"/>
              <a:t> </a:t>
            </a:r>
            <a:r>
              <a:rPr dirty="0"/>
              <a:t>awar,</a:t>
            </a:r>
            <a:r>
              <a:rPr spc="-35" dirty="0"/>
              <a:t> </a:t>
            </a:r>
            <a:r>
              <a:rPr dirty="0"/>
              <a:t>Samyak</a:t>
            </a:r>
            <a:r>
              <a:rPr spc="-35" dirty="0"/>
              <a:t> </a:t>
            </a:r>
            <a:r>
              <a:rPr dirty="0"/>
              <a:t>Jain,</a:t>
            </a:r>
            <a:r>
              <a:rPr spc="-35" dirty="0"/>
              <a:t> </a:t>
            </a:r>
            <a:r>
              <a:rPr dirty="0"/>
              <a:t>May</a:t>
            </a:r>
            <a:r>
              <a:rPr spc="-35" dirty="0"/>
              <a:t> </a:t>
            </a:r>
            <a:r>
              <a:rPr spc="-20" dirty="0"/>
              <a:t>2024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https://ijisrt.com/assets/upload/files/IJISRT24MAY1964.pdf</a:t>
            </a:r>
            <a:endParaRPr u="sng" spc="-10" dirty="0">
              <a:uFill>
                <a:solidFill>
                  <a:srgbClr val="000000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</a:p>
          <a:p>
            <a:pPr marL="12700" marR="2432685" indent="196850">
              <a:lnSpc>
                <a:spcPct val="100000"/>
              </a:lnSpc>
              <a:buAutoNum type="arabicPeriod" startAt="2"/>
              <a:tabLst>
                <a:tab pos="209550" algn="l"/>
              </a:tabLst>
            </a:pPr>
            <a:r>
              <a:rPr dirty="0"/>
              <a:t>A</a:t>
            </a:r>
            <a:r>
              <a:rPr spc="-100" dirty="0"/>
              <a:t> </a:t>
            </a:r>
            <a:r>
              <a:rPr dirty="0"/>
              <a:t>Medical</a:t>
            </a:r>
            <a:r>
              <a:rPr spc="-55" dirty="0"/>
              <a:t> </a:t>
            </a:r>
            <a:r>
              <a:rPr dirty="0"/>
              <a:t>Chatbot:</a:t>
            </a:r>
            <a:r>
              <a:rPr spc="-55" dirty="0"/>
              <a:t> </a:t>
            </a:r>
            <a:r>
              <a:rPr spc="-20" dirty="0"/>
              <a:t>Your</a:t>
            </a:r>
            <a:r>
              <a:rPr spc="-30" dirty="0"/>
              <a:t> </a:t>
            </a:r>
            <a:r>
              <a:rPr spc="-10" dirty="0"/>
              <a:t>Healthcare</a:t>
            </a:r>
            <a:r>
              <a:rPr spc="-85" dirty="0"/>
              <a:t> </a:t>
            </a:r>
            <a:r>
              <a:rPr dirty="0"/>
              <a:t>Assistance,</a:t>
            </a:r>
            <a:r>
              <a:rPr spc="-25" dirty="0"/>
              <a:t> </a:t>
            </a:r>
            <a:r>
              <a:rPr dirty="0"/>
              <a:t>Harsh</a:t>
            </a:r>
            <a:r>
              <a:rPr spc="-30" dirty="0"/>
              <a:t> </a:t>
            </a:r>
            <a:r>
              <a:rPr dirty="0"/>
              <a:t>Jain,</a:t>
            </a:r>
            <a:r>
              <a:rPr spc="-25" dirty="0"/>
              <a:t> </a:t>
            </a:r>
            <a:r>
              <a:rPr dirty="0"/>
              <a:t>June</a:t>
            </a:r>
            <a:r>
              <a:rPr spc="-30" dirty="0"/>
              <a:t> </a:t>
            </a:r>
            <a:r>
              <a:rPr spc="-20" dirty="0"/>
              <a:t>2024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https://</a:t>
            </a:r>
            <a:r>
              <a:rPr u="sng" spc="-10" dirty="0">
                <a:uFill>
                  <a:solidFill>
                    <a:srgbClr val="000000"/>
                  </a:solidFill>
                </a:uFill>
                <a:hlinkClick r:id="rId1"/>
              </a:rPr>
              <a:t>www.irjmets.com/uploadedfiles/paper//issue_6_june_2024/58850/final/fin_irjmets1717770049.pdf</a:t>
            </a:r>
            <a:endParaRPr u="sng" spc="-10" dirty="0">
              <a:uFill>
                <a:solidFill>
                  <a:srgbClr val="000000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AutoNum type="arabicPeriod" startAt="2"/>
            </a:pPr>
          </a:p>
          <a:p>
            <a:pPr marL="211455" indent="-198755">
              <a:lnSpc>
                <a:spcPct val="100000"/>
              </a:lnSpc>
              <a:buAutoNum type="arabicPeriod" startAt="2"/>
              <a:tabLst>
                <a:tab pos="210820" algn="l"/>
              </a:tabLst>
            </a:pPr>
            <a:r>
              <a:rPr spc="-10" dirty="0"/>
              <a:t>Efficiency-</a:t>
            </a:r>
            <a:r>
              <a:rPr dirty="0"/>
              <a:t>Driven</a:t>
            </a:r>
            <a:r>
              <a:rPr spc="30" dirty="0"/>
              <a:t> </a:t>
            </a:r>
            <a:r>
              <a:rPr dirty="0"/>
              <a:t>Custom</a:t>
            </a:r>
            <a:r>
              <a:rPr spc="45" dirty="0"/>
              <a:t> </a:t>
            </a:r>
            <a:r>
              <a:rPr dirty="0"/>
              <a:t>Chatbot</a:t>
            </a:r>
            <a:r>
              <a:rPr spc="50" dirty="0"/>
              <a:t> </a:t>
            </a:r>
            <a:r>
              <a:rPr dirty="0"/>
              <a:t>Development:</a:t>
            </a:r>
            <a:r>
              <a:rPr spc="45" dirty="0"/>
              <a:t> </a:t>
            </a:r>
            <a:r>
              <a:rPr dirty="0"/>
              <a:t>Unleashing</a:t>
            </a:r>
            <a:r>
              <a:rPr spc="45" dirty="0"/>
              <a:t> </a:t>
            </a:r>
            <a:r>
              <a:rPr dirty="0"/>
              <a:t>LangChain,</a:t>
            </a:r>
            <a:r>
              <a:rPr spc="50" dirty="0"/>
              <a:t> </a:t>
            </a:r>
            <a:r>
              <a:rPr dirty="0"/>
              <a:t>S.</a:t>
            </a:r>
            <a:r>
              <a:rPr spc="50" dirty="0"/>
              <a:t> </a:t>
            </a:r>
            <a:r>
              <a:rPr dirty="0"/>
              <a:t>Vidivelli,</a:t>
            </a:r>
            <a:r>
              <a:rPr spc="45" dirty="0"/>
              <a:t> </a:t>
            </a:r>
            <a:r>
              <a:rPr dirty="0"/>
              <a:t>Manikandan</a:t>
            </a:r>
            <a:r>
              <a:rPr spc="45" dirty="0"/>
              <a:t> </a:t>
            </a:r>
            <a:r>
              <a:rPr dirty="0"/>
              <a:t>Ramachandran,</a:t>
            </a:r>
            <a:r>
              <a:rPr spc="-35" dirty="0"/>
              <a:t> </a:t>
            </a:r>
            <a:r>
              <a:rPr dirty="0"/>
              <a:t>A.</a:t>
            </a:r>
            <a:r>
              <a:rPr spc="50" dirty="0"/>
              <a:t> </a:t>
            </a:r>
            <a:r>
              <a:rPr spc="-10" dirty="0"/>
              <a:t>Dharunbalaji,</a:t>
            </a: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August</a:t>
            </a:r>
            <a:r>
              <a:rPr spc="-35" dirty="0"/>
              <a:t> </a:t>
            </a:r>
            <a:r>
              <a:rPr spc="-20" dirty="0"/>
              <a:t>2024</a:t>
            </a:r>
            <a:endParaRPr spc="-20" dirty="0"/>
          </a:p>
          <a:p>
            <a:pPr marL="12700">
              <a:lnSpc>
                <a:spcPct val="100000"/>
              </a:lnSpc>
            </a:pPr>
            <a:r>
              <a:rPr u="sng" spc="-10" dirty="0">
                <a:uFill>
                  <a:solidFill>
                    <a:srgbClr val="000000"/>
                  </a:solidFill>
                </a:uFill>
              </a:rPr>
              <a:t>https://file.techscience.com/files/cmc/2024/TSP_CMC-80-2/TSP_CMC_54360/TSP_CMC_54360.pdf</a:t>
            </a:r>
            <a:endParaRPr u="sng" spc="-10" dirty="0">
              <a:uFill>
                <a:solidFill>
                  <a:srgbClr val="000000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</a:p>
          <a:p>
            <a:pPr marL="12700" marR="5080" indent="215900">
              <a:lnSpc>
                <a:spcPct val="100000"/>
              </a:lnSpc>
              <a:buAutoNum type="arabicPeriod" startAt="4"/>
              <a:tabLst>
                <a:tab pos="228600" algn="l"/>
              </a:tabLst>
            </a:pPr>
            <a:r>
              <a:rPr spc="10" dirty="0"/>
              <a:t>Integrating</a:t>
            </a:r>
            <a:r>
              <a:rPr spc="270" dirty="0"/>
              <a:t> </a:t>
            </a:r>
            <a:r>
              <a:rPr spc="10" dirty="0"/>
              <a:t>RAG</a:t>
            </a:r>
            <a:r>
              <a:rPr spc="270" dirty="0"/>
              <a:t> </a:t>
            </a:r>
            <a:r>
              <a:rPr spc="10" dirty="0"/>
              <a:t>with</a:t>
            </a:r>
            <a:r>
              <a:rPr spc="270" dirty="0"/>
              <a:t> </a:t>
            </a:r>
            <a:r>
              <a:rPr spc="10" dirty="0"/>
              <a:t>LLMs</a:t>
            </a:r>
            <a:r>
              <a:rPr spc="270" dirty="0"/>
              <a:t> </a:t>
            </a:r>
            <a:r>
              <a:rPr spc="10" dirty="0"/>
              <a:t>in</a:t>
            </a:r>
            <a:r>
              <a:rPr spc="270" dirty="0"/>
              <a:t> </a:t>
            </a:r>
            <a:r>
              <a:rPr spc="10" dirty="0"/>
              <a:t>Nephrology:</a:t>
            </a:r>
            <a:r>
              <a:rPr spc="170" dirty="0"/>
              <a:t> </a:t>
            </a:r>
            <a:r>
              <a:rPr spc="10" dirty="0"/>
              <a:t>Advancing</a:t>
            </a:r>
            <a:r>
              <a:rPr spc="270" dirty="0"/>
              <a:t> </a:t>
            </a:r>
            <a:r>
              <a:rPr spc="10" dirty="0"/>
              <a:t>Practical</a:t>
            </a:r>
            <a:r>
              <a:rPr spc="160" dirty="0"/>
              <a:t> </a:t>
            </a:r>
            <a:r>
              <a:rPr spc="10" dirty="0"/>
              <a:t>Applications,</a:t>
            </a:r>
            <a:r>
              <a:rPr spc="280" dirty="0"/>
              <a:t> </a:t>
            </a:r>
            <a:r>
              <a:rPr spc="10" dirty="0"/>
              <a:t>Jing</a:t>
            </a:r>
            <a:r>
              <a:rPr spc="270" dirty="0"/>
              <a:t> </a:t>
            </a:r>
            <a:r>
              <a:rPr spc="10" dirty="0"/>
              <a:t>Miao,</a:t>
            </a:r>
            <a:r>
              <a:rPr spc="280" dirty="0"/>
              <a:t> </a:t>
            </a:r>
            <a:r>
              <a:rPr spc="10" dirty="0"/>
              <a:t>Charat</a:t>
            </a:r>
            <a:r>
              <a:rPr spc="235" dirty="0"/>
              <a:t> </a:t>
            </a:r>
            <a:r>
              <a:rPr spc="45" dirty="0"/>
              <a:t>Thongprayoon,</a:t>
            </a:r>
            <a:r>
              <a:rPr spc="290" dirty="0"/>
              <a:t> </a:t>
            </a:r>
            <a:r>
              <a:rPr spc="-10" dirty="0"/>
              <a:t>Supawadee </a:t>
            </a:r>
            <a:r>
              <a:rPr dirty="0"/>
              <a:t>Suppadungsuk,</a:t>
            </a:r>
            <a:r>
              <a:rPr spc="-60" dirty="0"/>
              <a:t> </a:t>
            </a:r>
            <a:r>
              <a:rPr spc="-10" dirty="0"/>
              <a:t>Oscar</a:t>
            </a:r>
            <a:r>
              <a:rPr spc="-90" dirty="0"/>
              <a:t> </a:t>
            </a:r>
            <a:r>
              <a:rPr dirty="0"/>
              <a:t>A.</a:t>
            </a:r>
            <a:r>
              <a:rPr spc="-35" dirty="0"/>
              <a:t> </a:t>
            </a:r>
            <a:r>
              <a:rPr dirty="0"/>
              <a:t>Garcia</a:t>
            </a:r>
            <a:r>
              <a:rPr spc="-40" dirty="0"/>
              <a:t> </a:t>
            </a:r>
            <a:r>
              <a:rPr spc="-10" dirty="0"/>
              <a:t>Valencia,</a:t>
            </a:r>
            <a:r>
              <a:rPr spc="-30" dirty="0"/>
              <a:t> </a:t>
            </a:r>
            <a:r>
              <a:rPr dirty="0"/>
              <a:t>Wisit</a:t>
            </a:r>
            <a:r>
              <a:rPr spc="-35" dirty="0"/>
              <a:t> </a:t>
            </a:r>
            <a:r>
              <a:rPr dirty="0"/>
              <a:t>Cheungpasitporn,</a:t>
            </a:r>
            <a:r>
              <a:rPr spc="-35" dirty="0"/>
              <a:t> </a:t>
            </a:r>
            <a:r>
              <a:rPr dirty="0"/>
              <a:t>March</a:t>
            </a:r>
            <a:r>
              <a:rPr spc="-40" dirty="0"/>
              <a:t> </a:t>
            </a:r>
            <a:r>
              <a:rPr spc="-20" dirty="0"/>
              <a:t>2024</a:t>
            </a:r>
            <a:r>
              <a:rPr spc="500" dirty="0"/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https://</a:t>
            </a:r>
            <a:r>
              <a:rPr u="sng" spc="-10" dirty="0">
                <a:uFill>
                  <a:solidFill>
                    <a:srgbClr val="000000"/>
                  </a:solidFill>
                </a:uFill>
                <a:hlinkClick r:id="rId2"/>
              </a:rPr>
              <a:t>www.ncbi.nlm.nih.gov/pmc/articles/PMC10972059/</a:t>
            </a:r>
            <a:endParaRPr u="sng" spc="-10" dirty="0">
              <a:uFill>
                <a:solidFill>
                  <a:srgbClr val="000000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AutoNum type="arabicPeriod" startAt="4"/>
            </a:pPr>
          </a:p>
          <a:p>
            <a:pPr marL="224790" indent="-212090">
              <a:lnSpc>
                <a:spcPct val="100000"/>
              </a:lnSpc>
              <a:buAutoNum type="arabicPeriod" startAt="4"/>
              <a:tabLst>
                <a:tab pos="224790" algn="l"/>
              </a:tabLst>
            </a:pPr>
            <a:r>
              <a:rPr dirty="0"/>
              <a:t>Health-LLM:</a:t>
            </a:r>
            <a:r>
              <a:rPr spc="310" dirty="0"/>
              <a:t> </a:t>
            </a:r>
            <a:r>
              <a:rPr dirty="0"/>
              <a:t>Personalized</a:t>
            </a:r>
            <a:r>
              <a:rPr spc="310" dirty="0"/>
              <a:t> </a:t>
            </a:r>
            <a:r>
              <a:rPr dirty="0"/>
              <a:t>Retrieval-Augmented</a:t>
            </a:r>
            <a:r>
              <a:rPr spc="330" dirty="0"/>
              <a:t> </a:t>
            </a:r>
            <a:r>
              <a:rPr dirty="0"/>
              <a:t>Disease</a:t>
            </a:r>
            <a:r>
              <a:rPr spc="330" dirty="0"/>
              <a:t> </a:t>
            </a:r>
            <a:r>
              <a:rPr dirty="0"/>
              <a:t>Prediction</a:t>
            </a:r>
            <a:r>
              <a:rPr spc="325" dirty="0"/>
              <a:t> </a:t>
            </a:r>
            <a:r>
              <a:rPr dirty="0"/>
              <a:t>Model,</a:t>
            </a:r>
            <a:r>
              <a:rPr spc="335" dirty="0"/>
              <a:t> </a:t>
            </a:r>
            <a:r>
              <a:rPr dirty="0"/>
              <a:t>Mingyu</a:t>
            </a:r>
            <a:r>
              <a:rPr spc="330" dirty="0"/>
              <a:t> </a:t>
            </a:r>
            <a:r>
              <a:rPr dirty="0"/>
              <a:t>Jin,</a:t>
            </a:r>
            <a:r>
              <a:rPr spc="335" dirty="0"/>
              <a:t> </a:t>
            </a:r>
            <a:r>
              <a:rPr dirty="0"/>
              <a:t>Qinkai</a:t>
            </a:r>
            <a:r>
              <a:rPr spc="285" dirty="0"/>
              <a:t> </a:t>
            </a:r>
            <a:r>
              <a:rPr dirty="0"/>
              <a:t>Yu,</a:t>
            </a:r>
            <a:r>
              <a:rPr spc="335" dirty="0"/>
              <a:t> </a:t>
            </a:r>
            <a:r>
              <a:rPr dirty="0"/>
              <a:t>Chong</a:t>
            </a:r>
            <a:r>
              <a:rPr spc="330" dirty="0"/>
              <a:t> </a:t>
            </a:r>
            <a:r>
              <a:rPr dirty="0"/>
              <a:t>Zhang,</a:t>
            </a:r>
            <a:r>
              <a:rPr spc="335" dirty="0"/>
              <a:t> </a:t>
            </a:r>
            <a:r>
              <a:rPr dirty="0"/>
              <a:t>Dong</a:t>
            </a:r>
            <a:r>
              <a:rPr spc="330" dirty="0"/>
              <a:t> </a:t>
            </a:r>
            <a:r>
              <a:rPr spc="-20" dirty="0"/>
              <a:t>Shu,</a:t>
            </a:r>
            <a:endParaRPr spc="-20" dirty="0"/>
          </a:p>
          <a:p>
            <a:pPr marL="12700">
              <a:lnSpc>
                <a:spcPct val="100000"/>
              </a:lnSpc>
            </a:pPr>
            <a:r>
              <a:rPr dirty="0"/>
              <a:t>February</a:t>
            </a:r>
            <a:r>
              <a:rPr spc="-35" dirty="0"/>
              <a:t> </a:t>
            </a:r>
            <a:r>
              <a:rPr spc="-20" dirty="0"/>
              <a:t>2024</a:t>
            </a:r>
            <a:endParaRPr spc="-20" dirty="0"/>
          </a:p>
          <a:p>
            <a:pPr marL="12700" marR="5080">
              <a:lnSpc>
                <a:spcPct val="100000"/>
              </a:lnSpc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h</a:t>
            </a:r>
            <a:r>
              <a:rPr u="sng" spc="-1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t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t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:</a:t>
            </a:r>
            <a:r>
              <a:rPr u="sng" spc="-1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/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/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w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w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spc="80" dirty="0">
                <a:uFill>
                  <a:solidFill>
                    <a:srgbClr val="000000"/>
                  </a:solidFill>
                </a:uFill>
                <a:hlinkClick r:id="rId3"/>
              </a:rPr>
              <a:t>w.</a:t>
            </a:r>
            <a:r>
              <a:rPr u="sng" spc="-13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r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e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s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e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a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r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c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h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g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a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t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e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.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n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e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t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/</a:t>
            </a:r>
            <a:r>
              <a:rPr u="sng" spc="-13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p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u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b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  <a:hlinkClick r:id="rId3"/>
              </a:rPr>
              <a:t>l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  <a:hlinkClick r:id="rId3"/>
              </a:rPr>
              <a:t>i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c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a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t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  <a:hlinkClick r:id="rId3"/>
              </a:rPr>
              <a:t>i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o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n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/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3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7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7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9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6</a:t>
            </a:r>
            <a:r>
              <a:rPr u="sng" spc="-140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hlinkClick r:id="rId3"/>
              </a:rPr>
              <a:t>8</a:t>
            </a:r>
            <a:r>
              <a:rPr u="sng" spc="-145" dirty="0">
                <a:uFill>
                  <a:solidFill>
                    <a:srgbClr val="000000"/>
                  </a:solidFill>
                </a:uFill>
                <a:hlinkClick r:id="rId3"/>
              </a:rPr>
              <a:t> </a:t>
            </a:r>
            <a:r>
              <a:rPr u="sng" spc="70" dirty="0">
                <a:uFill>
                  <a:solidFill>
                    <a:srgbClr val="000000"/>
                  </a:solidFill>
                </a:uFill>
                <a:hlinkClick r:id="rId3"/>
              </a:rPr>
              <a:t>1</a:t>
            </a:r>
            <a:r>
              <a:rPr u="sng" spc="70" dirty="0">
                <a:uFill>
                  <a:solidFill>
                    <a:srgbClr val="000000"/>
                  </a:solidFill>
                </a:uFill>
              </a:rPr>
              <a:t>1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7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_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H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a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t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h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_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x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0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0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0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2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_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M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_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n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a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z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d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_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t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u="sng" spc="-1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v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a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u="sng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50" dirty="0">
                <a:uFill>
                  <a:solidFill>
                    <a:srgbClr val="000000"/>
                  </a:solidFill>
                </a:uFill>
              </a:rPr>
              <a:t>-</a:t>
            </a:r>
            <a:r>
              <a:rPr spc="-50" dirty="0"/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Augmented_Disease_Prediction_Model</a:t>
            </a:r>
            <a:endParaRPr u="sng" spc="-10" dirty="0"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129" y="2154555"/>
            <a:ext cx="6690995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/>
              <a:t>Thank</a:t>
            </a:r>
            <a:r>
              <a:rPr sz="8800" spc="-425" dirty="0"/>
              <a:t> </a:t>
            </a:r>
            <a:r>
              <a:rPr sz="8800" spc="-1010" dirty="0"/>
              <a:t>Y</a:t>
            </a:r>
            <a:r>
              <a:rPr sz="8800" spc="-30" dirty="0"/>
              <a:t>ou</a:t>
            </a:r>
            <a:r>
              <a:rPr sz="8800" spc="-110" dirty="0"/>
              <a:t> </a:t>
            </a:r>
            <a:r>
              <a:rPr sz="8800" spc="-25" dirty="0"/>
              <a:t>!!!</a:t>
            </a:r>
            <a:endParaRPr sz="88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419" y="1529714"/>
            <a:ext cx="10525760" cy="2740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Pro</a:t>
            </a:r>
            <a:r>
              <a:rPr lang="en-IN" altLang="en-US"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blem Statement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431165" algn="l"/>
              </a:tabLst>
            </a:pPr>
            <a:r>
              <a:rPr lang="en-US" altLang="en-US" sz="2400">
                <a:latin typeface="Times New Roman" panose="02020603050405020304"/>
                <a:cs typeface="Times New Roman" panose="02020603050405020304"/>
              </a:rPr>
              <a:t>Implementing Retrieval-Augmented Generation (RAG) with lightweight LLMs like LLaMA 2 or Mistral or Gemini-Pro to deliver clear, easy-to-understand guidance on symptoms and medications for common ailments. </a:t>
            </a:r>
            <a:endParaRPr lang="en-US" altLang="en-US"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431165" algn="l"/>
              </a:tabLst>
            </a:pPr>
            <a:endParaRPr lang="en-US" altLang="en-US"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431165" algn="l"/>
              </a:tabLst>
            </a:pPr>
            <a:r>
              <a:rPr lang="en-US" altLang="en-US" sz="2400">
                <a:latin typeface="Times New Roman" panose="02020603050405020304"/>
                <a:cs typeface="Times New Roman" panose="02020603050405020304"/>
              </a:rPr>
              <a:t>This system combines advanced retrieval techniques with LLMs to simplify medical information, making it more accessible and user-friendly.</a:t>
            </a:r>
            <a:endParaRPr lang="en-US" altLang="en-US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5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AI-</a:t>
            </a:r>
            <a:r>
              <a:rPr dirty="0"/>
              <a:t>Driven</a:t>
            </a:r>
            <a:r>
              <a:rPr spc="-70" dirty="0"/>
              <a:t> </a:t>
            </a:r>
            <a:r>
              <a:rPr dirty="0"/>
              <a:t>Predictive</a:t>
            </a:r>
            <a:r>
              <a:rPr spc="-65" dirty="0"/>
              <a:t> </a:t>
            </a:r>
            <a:r>
              <a:rPr dirty="0"/>
              <a:t>Diagnosis</a:t>
            </a:r>
            <a:r>
              <a:rPr spc="-65" dirty="0"/>
              <a:t> </a:t>
            </a:r>
            <a:r>
              <a:rPr dirty="0"/>
              <a:t>Chatbot</a:t>
            </a:r>
            <a:r>
              <a:rPr spc="-65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spc="-10" dirty="0"/>
              <a:t>Healthcare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41220" y="909827"/>
            <a:ext cx="7806503" cy="5811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837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spc="-175" dirty="0"/>
              <a:t> </a:t>
            </a:r>
            <a:r>
              <a:rPr spc="-10" dirty="0"/>
              <a:t>survey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9834" y="6455145"/>
            <a:ext cx="1117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"/>
              </a:lnSpc>
            </a:pPr>
            <a:r>
              <a:rPr sz="1200" spc="-50" dirty="0">
                <a:solidFill>
                  <a:srgbClr val="888888"/>
                </a:solidFill>
                <a:latin typeface="Segoe Print" panose="02000600000000000000"/>
                <a:cs typeface="Segoe Print" panose="02000600000000000000"/>
              </a:rPr>
              <a:t>6</a:t>
            </a:r>
            <a:endParaRPr sz="1200">
              <a:latin typeface="Segoe Print" panose="02000600000000000000"/>
              <a:cs typeface="Segoe Print" panose="0200060000000000000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201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langchain</a:t>
            </a:r>
            <a:r>
              <a:rPr spc="-155" dirty="0"/>
              <a:t> </a:t>
            </a:r>
            <a:r>
              <a:rPr spc="-10" dirty="0"/>
              <a:t>Architecture</a:t>
            </a: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6515220"/>
            <a:ext cx="12192000" cy="3427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95684" y="6588552"/>
            <a:ext cx="3460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200" spc="1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Segoe Print" panose="02000600000000000000"/>
                <a:cs typeface="Segoe Print" panose="02000600000000000000"/>
              </a:rPr>
            </a:fld>
            <a:endParaRPr sz="1200">
              <a:latin typeface="Segoe Print" panose="02000600000000000000"/>
              <a:cs typeface="Segoe Print" panose="0200060000000000000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9767570" cy="4605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419" y="1529714"/>
            <a:ext cx="10525760" cy="3811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3200" b="1" u="heavy" spc="-1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Solution: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431165" indent="-41846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311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documents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formats.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  <a:tab pos="425450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extracts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relevant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documents.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165" indent="-418465">
              <a:lnSpc>
                <a:spcPct val="100000"/>
              </a:lnSpc>
              <a:buFont typeface="Arial MT"/>
              <a:buChar char="•"/>
              <a:tabLst>
                <a:tab pos="4311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Extracted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indexed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organized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searchable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base.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  <a:tab pos="425450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queries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system,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retrieves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pertinent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indexed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  <a:tab pos="414020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lightweight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(LLM)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generates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clear,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concise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response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retrieved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information.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25450" indent="-412750">
              <a:lnSpc>
                <a:spcPct val="100000"/>
              </a:lnSpc>
              <a:buFont typeface="Arial MT"/>
              <a:buChar char="•"/>
              <a:tabLst>
                <a:tab pos="42545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delivers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personalized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guidance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efficiently.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285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5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AI-</a:t>
            </a:r>
            <a:r>
              <a:rPr dirty="0"/>
              <a:t>Driven</a:t>
            </a:r>
            <a:r>
              <a:rPr spc="-70" dirty="0"/>
              <a:t> </a:t>
            </a:r>
            <a:r>
              <a:rPr dirty="0"/>
              <a:t>Predictive</a:t>
            </a:r>
            <a:r>
              <a:rPr spc="-65" dirty="0"/>
              <a:t> </a:t>
            </a:r>
            <a:r>
              <a:rPr dirty="0"/>
              <a:t>Diagnosis</a:t>
            </a:r>
            <a:r>
              <a:rPr spc="-65" dirty="0"/>
              <a:t> </a:t>
            </a:r>
            <a:r>
              <a:rPr dirty="0"/>
              <a:t>Chatbot</a:t>
            </a:r>
            <a:r>
              <a:rPr spc="-65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spc="-10" dirty="0"/>
              <a:t>Healthcare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04038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spc="-135" dirty="0"/>
              <a:t> </a:t>
            </a:r>
            <a:r>
              <a:rPr spc="-10" dirty="0"/>
              <a:t>SOLUTION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5275" y="1223799"/>
            <a:ext cx="9885423" cy="44530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8882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CODE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0452" y="819911"/>
            <a:ext cx="9383268" cy="49453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596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OUTPUT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1080"/>
            <a:ext cx="9753600" cy="48158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596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OUTPUT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13460"/>
            <a:ext cx="9753600" cy="48310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4284</Words>
  <Application>WPS Presentation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Arial MT</vt:lpstr>
      <vt:lpstr>Segoe Print</vt:lpstr>
      <vt:lpstr>Calibri</vt:lpstr>
      <vt:lpstr>Microsoft YaHei</vt:lpstr>
      <vt:lpstr>Arial Unicode MS</vt:lpstr>
      <vt:lpstr>Office Theme</vt:lpstr>
      <vt:lpstr>AI-Driven Predictive Diagnosis Chatbot for Healthcare</vt:lpstr>
      <vt:lpstr>AI-Driven Predictive Diagnosis Chatbot for Healthcare</vt:lpstr>
      <vt:lpstr>Literature survey</vt:lpstr>
      <vt:lpstr>langchain Architecture</vt:lpstr>
      <vt:lpstr>AI-Driven Predictive Diagnosis Chatbot for Healthcare</vt:lpstr>
      <vt:lpstr>PROPOSED SOLUTION</vt:lpstr>
      <vt:lpstr>CODE</vt:lpstr>
      <vt:lpstr>OUTPUT</vt:lpstr>
      <vt:lpstr>OUTPUT</vt:lpstr>
      <vt:lpstr>OUTPUT</vt:lpstr>
      <vt:lpstr>FEASIBILITY AND VIABILITY</vt:lpstr>
      <vt:lpstr>IMPACT AND BENEFITS</vt:lpstr>
      <vt:lpstr>FUTURE SCOPE</vt:lpstr>
      <vt:lpstr>RESEARCH	AND REFERENCES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Predictive Diagnosis Chatbot for Healthcare</dc:title>
  <dc:creator/>
  <cp:lastModifiedBy>jackson strom</cp:lastModifiedBy>
  <cp:revision>3</cp:revision>
  <dcterms:created xsi:type="dcterms:W3CDTF">2025-01-06T04:46:00Z</dcterms:created>
  <dcterms:modified xsi:type="dcterms:W3CDTF">2025-01-06T07:00:22Z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2024-11-19T16:30:00Z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2025-01-06T16:30:00Z</vt:filetime>
  </property>
  <property fmtid="{D5CDD505-2E9C-101B-9397-08002B2CF9AE}" pid="5" name="SourceModified">
    <vt:lpwstr>D:20241119133058+05'30'</vt:lpwstr>
  </property>
  <property fmtid="{D5CDD505-2E9C-101B-9397-08002B2CF9AE}" pid="6" name="ICV">
    <vt:lpwstr>3E86FACB0DBA4888933FB884C43CF39C_12</vt:lpwstr>
  </property>
  <property fmtid="{D5CDD505-2E9C-101B-9397-08002B2CF9AE}" pid="7" name="KSOProductBuildVer">
    <vt:lpwstr>1033-12.2.0.19307</vt:lpwstr>
  </property>
</Properties>
</file>