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06-Nov-16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394138"/>
            <a:ext cx="8915399" cy="2262781"/>
          </a:xfrm>
        </p:spPr>
        <p:txBody>
          <a:bodyPr/>
          <a:lstStyle/>
          <a:p>
            <a:r>
              <a:rPr lang="en-US" b="1" dirty="0" smtClean="0"/>
              <a:t>METEROLOGICAL STATION</a:t>
            </a:r>
            <a:endParaRPr lang="en-US" b="1" dirty="0"/>
          </a:p>
        </p:txBody>
      </p:sp>
      <p:sp>
        <p:nvSpPr>
          <p:cNvPr id="3" name="Subtitle 2"/>
          <p:cNvSpPr>
            <a:spLocks noGrp="1"/>
          </p:cNvSpPr>
          <p:nvPr>
            <p:ph type="subTitle" idx="1"/>
          </p:nvPr>
        </p:nvSpPr>
        <p:spPr>
          <a:xfrm>
            <a:off x="2589211" y="3785706"/>
            <a:ext cx="8915399" cy="1126283"/>
          </a:xfrm>
        </p:spPr>
        <p:txBody>
          <a:bodyPr/>
          <a:lstStyle/>
          <a:p>
            <a:r>
              <a:rPr lang="en-US" dirty="0" smtClean="0"/>
              <a:t>An IOT Based Embedded System Project</a:t>
            </a:r>
            <a:endParaRPr lang="en-US" dirty="0"/>
          </a:p>
        </p:txBody>
      </p:sp>
      <p:sp>
        <p:nvSpPr>
          <p:cNvPr id="4" name="Subtitle 2"/>
          <p:cNvSpPr txBox="1">
            <a:spLocks/>
          </p:cNvSpPr>
          <p:nvPr/>
        </p:nvSpPr>
        <p:spPr>
          <a:xfrm>
            <a:off x="2589211" y="5215261"/>
            <a:ext cx="8915399" cy="1126283"/>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en-US" b="1" dirty="0" smtClean="0"/>
              <a:t>-</a:t>
            </a:r>
            <a:r>
              <a:rPr lang="en-US" b="1" dirty="0" err="1" smtClean="0"/>
              <a:t>Rishabh</a:t>
            </a:r>
            <a:r>
              <a:rPr lang="en-US" b="1" dirty="0" smtClean="0"/>
              <a:t> </a:t>
            </a:r>
            <a:r>
              <a:rPr lang="en-US" b="1" dirty="0" err="1" smtClean="0"/>
              <a:t>Kulshrestha</a:t>
            </a:r>
            <a:r>
              <a:rPr lang="en-US" b="1" dirty="0" smtClean="0"/>
              <a:t> 13BCE0410</a:t>
            </a:r>
          </a:p>
          <a:p>
            <a:pPr algn="r"/>
            <a:r>
              <a:rPr lang="en-US" b="1" dirty="0" smtClean="0"/>
              <a:t>-</a:t>
            </a:r>
            <a:r>
              <a:rPr lang="en-US" b="1" dirty="0" err="1" smtClean="0"/>
              <a:t>Tanay</a:t>
            </a:r>
            <a:r>
              <a:rPr lang="en-US" b="1" dirty="0" smtClean="0"/>
              <a:t> Agrawal 13BCE0177</a:t>
            </a:r>
          </a:p>
          <a:p>
            <a:pPr algn="r"/>
            <a:r>
              <a:rPr lang="en-US" b="1" dirty="0" smtClean="0"/>
              <a:t>-</a:t>
            </a:r>
            <a:r>
              <a:rPr lang="en-US" b="1" dirty="0" err="1" smtClean="0"/>
              <a:t>Rishabh</a:t>
            </a:r>
            <a:r>
              <a:rPr lang="en-US" b="1" dirty="0" smtClean="0"/>
              <a:t> </a:t>
            </a:r>
            <a:r>
              <a:rPr lang="en-US" b="1" dirty="0" err="1" smtClean="0"/>
              <a:t>Chaddha</a:t>
            </a:r>
            <a:r>
              <a:rPr lang="en-US" b="1" dirty="0" smtClean="0"/>
              <a:t> 13BCE0034</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928" y="59904"/>
            <a:ext cx="2539682" cy="2539682"/>
          </a:xfrm>
          <a:prstGeom prst="rect">
            <a:avLst/>
          </a:prstGeom>
        </p:spPr>
      </p:pic>
    </p:spTree>
    <p:extLst>
      <p:ext uri="{BB962C8B-B14F-4D97-AF65-F5344CB8AC3E}">
        <p14:creationId xmlns:p14="http://schemas.microsoft.com/office/powerpoint/2010/main" val="18422644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SYSTEM </a:t>
            </a:r>
            <a:r>
              <a:rPr lang="en-US" sz="4400" b="1" i="1" dirty="0" smtClean="0"/>
              <a:t>DESIGN DIAGRAM</a:t>
            </a:r>
            <a:endParaRPr lang="en-US" sz="4400" b="1" i="1" dirty="0"/>
          </a:p>
        </p:txBody>
      </p:sp>
      <p:pic>
        <p:nvPicPr>
          <p:cNvPr id="32" name="Content Placeholder 3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087" y="1661375"/>
            <a:ext cx="5370212" cy="4842456"/>
          </a:xfrm>
        </p:spPr>
      </p:pic>
    </p:spTree>
    <p:extLst>
      <p:ext uri="{BB962C8B-B14F-4D97-AF65-F5344CB8AC3E}">
        <p14:creationId xmlns:p14="http://schemas.microsoft.com/office/powerpoint/2010/main" val="145172221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SOFTWARE REQUIREMENTS</a:t>
            </a:r>
            <a:endParaRPr lang="en-US" sz="4400" b="1" i="1" dirty="0"/>
          </a:p>
        </p:txBody>
      </p:sp>
      <p:sp>
        <p:nvSpPr>
          <p:cNvPr id="3" name="Content Placeholder 2"/>
          <p:cNvSpPr>
            <a:spLocks noGrp="1"/>
          </p:cNvSpPr>
          <p:nvPr>
            <p:ph idx="1"/>
          </p:nvPr>
        </p:nvSpPr>
        <p:spPr>
          <a:xfrm>
            <a:off x="2589212" y="2133600"/>
            <a:ext cx="9027532" cy="3777622"/>
          </a:xfrm>
        </p:spPr>
        <p:txBody>
          <a:bodyPr>
            <a:normAutofit/>
          </a:bodyPr>
          <a:lstStyle/>
          <a:p>
            <a:r>
              <a:rPr lang="en-US" sz="2400" b="1" dirty="0" smtClean="0"/>
              <a:t>Web Server</a:t>
            </a:r>
            <a:r>
              <a:rPr lang="en-US" sz="2400" dirty="0" smtClean="0"/>
              <a:t> </a:t>
            </a:r>
            <a:r>
              <a:rPr lang="en-US" sz="2400" dirty="0" smtClean="0"/>
              <a:t>- Web Hosting + Database + Backend (PHP 5)</a:t>
            </a:r>
          </a:p>
          <a:p>
            <a:r>
              <a:rPr lang="en-US" sz="2400" dirty="0" smtClean="0"/>
              <a:t>HTML, CSS, JavaScript – for remote application front end</a:t>
            </a:r>
          </a:p>
          <a:p>
            <a:r>
              <a:rPr lang="en-US" sz="2400" dirty="0" smtClean="0"/>
              <a:t>Python – for programming on Raspberry Pi</a:t>
            </a:r>
          </a:p>
          <a:p>
            <a:endParaRPr lang="en-US" sz="2400" dirty="0"/>
          </a:p>
        </p:txBody>
      </p:sp>
    </p:spTree>
    <p:extLst>
      <p:ext uri="{BB962C8B-B14F-4D97-AF65-F5344CB8AC3E}">
        <p14:creationId xmlns:p14="http://schemas.microsoft.com/office/powerpoint/2010/main" val="52418730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1" dirty="0" smtClean="0"/>
              <a:t>HARDWARE REQUIREMNTS</a:t>
            </a:r>
            <a:endParaRPr lang="en-US" sz="4400" b="1" i="1" dirty="0"/>
          </a:p>
        </p:txBody>
      </p:sp>
      <p:sp>
        <p:nvSpPr>
          <p:cNvPr id="3" name="Content Placeholder 2"/>
          <p:cNvSpPr>
            <a:spLocks noGrp="1"/>
          </p:cNvSpPr>
          <p:nvPr>
            <p:ph idx="1"/>
          </p:nvPr>
        </p:nvSpPr>
        <p:spPr>
          <a:xfrm>
            <a:off x="2592925" y="2112136"/>
            <a:ext cx="7529869" cy="3412902"/>
          </a:xfrm>
        </p:spPr>
        <p:txBody>
          <a:bodyPr>
            <a:normAutofit/>
          </a:bodyPr>
          <a:lstStyle/>
          <a:p>
            <a:r>
              <a:rPr lang="en-US" sz="2400" dirty="0" smtClean="0"/>
              <a:t> Raspberry </a:t>
            </a:r>
            <a:r>
              <a:rPr lang="en-US" sz="2400" dirty="0"/>
              <a:t>Pi</a:t>
            </a:r>
          </a:p>
          <a:p>
            <a:r>
              <a:rPr lang="en-US" sz="2400" dirty="0"/>
              <a:t>	Breadboard</a:t>
            </a:r>
          </a:p>
          <a:p>
            <a:r>
              <a:rPr lang="en-US" sz="2400" dirty="0"/>
              <a:t>	Wires</a:t>
            </a:r>
          </a:p>
          <a:p>
            <a:r>
              <a:rPr lang="en-US" sz="2400" dirty="0"/>
              <a:t>	WIFI module(if not on chip</a:t>
            </a:r>
            <a:r>
              <a:rPr lang="en-US" sz="2400" dirty="0" smtClean="0"/>
              <a:t>)</a:t>
            </a:r>
            <a:endParaRPr lang="en-US" sz="2400" dirty="0"/>
          </a:p>
        </p:txBody>
      </p:sp>
    </p:spTree>
    <p:extLst>
      <p:ext uri="{BB962C8B-B14F-4D97-AF65-F5344CB8AC3E}">
        <p14:creationId xmlns:p14="http://schemas.microsoft.com/office/powerpoint/2010/main" val="3774695734"/>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1" dirty="0" smtClean="0"/>
              <a:t>HARDWARE REQUIREMNTS</a:t>
            </a:r>
            <a:endParaRPr lang="en-US" sz="4400" b="1" i="1" dirty="0"/>
          </a:p>
        </p:txBody>
      </p:sp>
      <p:sp>
        <p:nvSpPr>
          <p:cNvPr id="3" name="Content Placeholder 2"/>
          <p:cNvSpPr>
            <a:spLocks noGrp="1"/>
          </p:cNvSpPr>
          <p:nvPr>
            <p:ph idx="1"/>
          </p:nvPr>
        </p:nvSpPr>
        <p:spPr>
          <a:xfrm>
            <a:off x="2592925" y="2112135"/>
            <a:ext cx="7529869" cy="4082603"/>
          </a:xfrm>
        </p:spPr>
        <p:txBody>
          <a:bodyPr>
            <a:normAutofit/>
          </a:bodyPr>
          <a:lstStyle/>
          <a:p>
            <a:r>
              <a:rPr lang="en-US" sz="3500" b="1" dirty="0"/>
              <a:t>	Sensors:-</a:t>
            </a:r>
            <a:r>
              <a:rPr lang="en-US" sz="2400" dirty="0"/>
              <a:t>		</a:t>
            </a:r>
          </a:p>
          <a:p>
            <a:pPr lvl="1" indent="-342900">
              <a:buFont typeface="Wingdings" panose="05000000000000000000" pitchFamily="2" charset="2"/>
              <a:buChar char="§"/>
            </a:pPr>
            <a:r>
              <a:rPr lang="en-US" sz="2200" dirty="0" smtClean="0"/>
              <a:t>Temperature DHT11/22</a:t>
            </a:r>
          </a:p>
          <a:p>
            <a:pPr lvl="1" indent="-342900">
              <a:buFont typeface="Wingdings" panose="05000000000000000000" pitchFamily="2" charset="2"/>
              <a:buChar char="§"/>
            </a:pPr>
            <a:r>
              <a:rPr lang="en-US" sz="2200" dirty="0" smtClean="0"/>
              <a:t>Temperature BMP180</a:t>
            </a:r>
          </a:p>
          <a:p>
            <a:pPr lvl="1" indent="-342900">
              <a:buFont typeface="Wingdings" panose="05000000000000000000" pitchFamily="2" charset="2"/>
              <a:buChar char="§"/>
            </a:pPr>
            <a:r>
              <a:rPr lang="en-US" sz="2200" dirty="0" smtClean="0"/>
              <a:t>Humidity DHT11/22</a:t>
            </a:r>
            <a:endParaRPr lang="en-US" sz="2200" dirty="0"/>
          </a:p>
          <a:p>
            <a:pPr lvl="1" indent="-342900">
              <a:buFont typeface="Wingdings" panose="05000000000000000000" pitchFamily="2" charset="2"/>
              <a:buChar char="§"/>
            </a:pPr>
            <a:r>
              <a:rPr lang="en-US" sz="2200" dirty="0" smtClean="0"/>
              <a:t>Pressure BMP180</a:t>
            </a:r>
            <a:endParaRPr lang="en-US" sz="2200" dirty="0"/>
          </a:p>
          <a:p>
            <a:pPr lvl="1" indent="-342900">
              <a:buFont typeface="Wingdings" panose="05000000000000000000" pitchFamily="2" charset="2"/>
              <a:buChar char="§"/>
            </a:pPr>
            <a:r>
              <a:rPr lang="en-US" sz="2200" dirty="0" smtClean="0"/>
              <a:t>Dew </a:t>
            </a:r>
            <a:r>
              <a:rPr lang="en-US" sz="2200" dirty="0"/>
              <a:t>point temperature </a:t>
            </a:r>
            <a:r>
              <a:rPr lang="en-US" sz="2200" dirty="0" smtClean="0"/>
              <a:t>DHT11/22</a:t>
            </a:r>
            <a:endParaRPr lang="en-US" sz="2200" dirty="0"/>
          </a:p>
          <a:p>
            <a:pPr lvl="1" indent="-342900">
              <a:buFont typeface="Wingdings" panose="05000000000000000000" pitchFamily="2" charset="2"/>
              <a:buChar char="§"/>
            </a:pPr>
            <a:r>
              <a:rPr lang="en-US" sz="2200" dirty="0" smtClean="0"/>
              <a:t>Altitude BMP180</a:t>
            </a:r>
            <a:endParaRPr lang="en-US" sz="2200" dirty="0"/>
          </a:p>
          <a:p>
            <a:pPr lvl="1" indent="-342900">
              <a:buFont typeface="Wingdings" panose="05000000000000000000" pitchFamily="2" charset="2"/>
              <a:buChar char="§"/>
            </a:pPr>
            <a:r>
              <a:rPr lang="en-US" sz="2200" dirty="0" smtClean="0"/>
              <a:t>Light </a:t>
            </a:r>
            <a:r>
              <a:rPr lang="en-US" sz="2200" dirty="0"/>
              <a:t>intensity </a:t>
            </a:r>
            <a:r>
              <a:rPr lang="en-US" sz="2200" dirty="0" smtClean="0"/>
              <a:t>LDR</a:t>
            </a:r>
            <a:endParaRPr lang="en-US" sz="2200" dirty="0"/>
          </a:p>
          <a:p>
            <a:endParaRPr lang="en-US" sz="2400" dirty="0"/>
          </a:p>
        </p:txBody>
      </p:sp>
    </p:spTree>
    <p:extLst>
      <p:ext uri="{BB962C8B-B14F-4D97-AF65-F5344CB8AC3E}">
        <p14:creationId xmlns:p14="http://schemas.microsoft.com/office/powerpoint/2010/main" val="296180759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MODULES</a:t>
            </a:r>
            <a:endParaRPr lang="en-US" sz="4400" b="1" i="1" dirty="0"/>
          </a:p>
        </p:txBody>
      </p:sp>
      <p:sp>
        <p:nvSpPr>
          <p:cNvPr id="3" name="Content Placeholder 2"/>
          <p:cNvSpPr>
            <a:spLocks noGrp="1"/>
          </p:cNvSpPr>
          <p:nvPr>
            <p:ph idx="1"/>
          </p:nvPr>
        </p:nvSpPr>
        <p:spPr/>
        <p:txBody>
          <a:bodyPr>
            <a:normAutofit/>
          </a:bodyPr>
          <a:lstStyle/>
          <a:p>
            <a:r>
              <a:rPr lang="en-US" sz="2000" b="1" dirty="0"/>
              <a:t>Setup the Temperature / Humidity </a:t>
            </a:r>
            <a:r>
              <a:rPr lang="en-US" sz="2000" b="1" dirty="0" smtClean="0"/>
              <a:t>Sensor- </a:t>
            </a:r>
            <a:r>
              <a:rPr lang="en-US" sz="2000" dirty="0" smtClean="0"/>
              <a:t>Temperature </a:t>
            </a:r>
            <a:r>
              <a:rPr lang="en-US" sz="2000" dirty="0"/>
              <a:t>sensor gather temperature data</a:t>
            </a:r>
            <a:r>
              <a:rPr lang="en-US" sz="2000" dirty="0" smtClean="0"/>
              <a:t>.</a:t>
            </a:r>
            <a:endParaRPr lang="en-US" sz="2000" dirty="0"/>
          </a:p>
          <a:p>
            <a:r>
              <a:rPr lang="en-US" sz="2000" b="1" dirty="0" smtClean="0"/>
              <a:t>Setup </a:t>
            </a:r>
            <a:r>
              <a:rPr lang="en-US" sz="2000" b="1" dirty="0"/>
              <a:t>the Waterproof Temperature </a:t>
            </a:r>
            <a:r>
              <a:rPr lang="en-US" sz="2000" b="1" dirty="0" smtClean="0"/>
              <a:t>Sensor- </a:t>
            </a:r>
            <a:r>
              <a:rPr lang="en-US" sz="2000" dirty="0" smtClean="0"/>
              <a:t>To </a:t>
            </a:r>
            <a:r>
              <a:rPr lang="en-US" sz="2000" dirty="0"/>
              <a:t>monitor average </a:t>
            </a:r>
            <a:r>
              <a:rPr lang="en-US" sz="2000" dirty="0" smtClean="0"/>
              <a:t>rainfall</a:t>
            </a:r>
            <a:endParaRPr lang="en-US" sz="2000" dirty="0"/>
          </a:p>
          <a:p>
            <a:r>
              <a:rPr lang="en-US" sz="2000" b="1" dirty="0" smtClean="0"/>
              <a:t>Setup </a:t>
            </a:r>
            <a:r>
              <a:rPr lang="en-US" sz="2000" b="1" dirty="0"/>
              <a:t>the Digital wind </a:t>
            </a:r>
            <a:r>
              <a:rPr lang="en-US" sz="2000" b="1" dirty="0" smtClean="0"/>
              <a:t>Sensor- </a:t>
            </a:r>
            <a:r>
              <a:rPr lang="en-US" sz="2000" dirty="0" smtClean="0"/>
              <a:t>To </a:t>
            </a:r>
            <a:r>
              <a:rPr lang="en-US" sz="2000" dirty="0"/>
              <a:t>monitor how fast the wind blows and in which </a:t>
            </a:r>
            <a:r>
              <a:rPr lang="en-US" sz="2000" dirty="0" smtClean="0"/>
              <a:t>direction</a:t>
            </a:r>
            <a:endParaRPr lang="en-US" sz="2000" dirty="0"/>
          </a:p>
          <a:p>
            <a:r>
              <a:rPr lang="en-US" sz="2000" b="1" dirty="0" smtClean="0"/>
              <a:t>Setup </a:t>
            </a:r>
            <a:r>
              <a:rPr lang="en-US" sz="2000" b="1" dirty="0"/>
              <a:t>the Barometric Pressure </a:t>
            </a:r>
            <a:r>
              <a:rPr lang="en-US" sz="2000" b="1" dirty="0" smtClean="0"/>
              <a:t>Sensor-</a:t>
            </a:r>
            <a:r>
              <a:rPr lang="en-US" sz="2000" dirty="0" smtClean="0"/>
              <a:t> To </a:t>
            </a:r>
            <a:r>
              <a:rPr lang="en-US" sz="2000" dirty="0"/>
              <a:t>monitor pressure at sea </a:t>
            </a:r>
            <a:r>
              <a:rPr lang="en-US" sz="2000" dirty="0" smtClean="0"/>
              <a:t>level</a:t>
            </a:r>
            <a:endParaRPr lang="en-US" sz="2000" dirty="0"/>
          </a:p>
          <a:p>
            <a:r>
              <a:rPr lang="en-US" sz="2000" dirty="0" smtClean="0"/>
              <a:t>Then </a:t>
            </a:r>
            <a:r>
              <a:rPr lang="en-US" sz="2000" dirty="0"/>
              <a:t>all the information will be gathered to predict weather patterns</a:t>
            </a:r>
          </a:p>
        </p:txBody>
      </p:sp>
    </p:spTree>
    <p:extLst>
      <p:ext uri="{BB962C8B-B14F-4D97-AF65-F5344CB8AC3E}">
        <p14:creationId xmlns:p14="http://schemas.microsoft.com/office/powerpoint/2010/main" val="1327045389"/>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MODULES</a:t>
            </a:r>
            <a:endParaRPr lang="en-US" sz="4400" b="1" i="1" dirty="0"/>
          </a:p>
        </p:txBody>
      </p:sp>
      <p:sp>
        <p:nvSpPr>
          <p:cNvPr id="3" name="Content Placeholder 2"/>
          <p:cNvSpPr>
            <a:spLocks noGrp="1"/>
          </p:cNvSpPr>
          <p:nvPr>
            <p:ph idx="1"/>
          </p:nvPr>
        </p:nvSpPr>
        <p:spPr>
          <a:xfrm>
            <a:off x="2589212" y="2133599"/>
            <a:ext cx="8915400" cy="4421747"/>
          </a:xfrm>
        </p:spPr>
        <p:txBody>
          <a:bodyPr>
            <a:normAutofit lnSpcReduction="10000"/>
          </a:bodyPr>
          <a:lstStyle/>
          <a:p>
            <a:r>
              <a:rPr lang="en-US" sz="2000" dirty="0"/>
              <a:t>The data will be </a:t>
            </a:r>
            <a:r>
              <a:rPr lang="en-US" sz="2000" dirty="0" smtClean="0"/>
              <a:t>analyzed </a:t>
            </a:r>
            <a:r>
              <a:rPr lang="en-US" sz="2000" dirty="0"/>
              <a:t>and parameters(pressure</a:t>
            </a:r>
            <a:r>
              <a:rPr lang="en-US" sz="2000" dirty="0" smtClean="0"/>
              <a:t>, temperature etc.) </a:t>
            </a:r>
            <a:r>
              <a:rPr lang="en-US" sz="2000" dirty="0"/>
              <a:t>will be calculated and stored in BMP280 datasheet</a:t>
            </a:r>
            <a:r>
              <a:rPr lang="en-US" sz="2000" dirty="0" smtClean="0"/>
              <a:t>.</a:t>
            </a:r>
            <a:endParaRPr lang="en-US" sz="2000" dirty="0"/>
          </a:p>
          <a:p>
            <a:r>
              <a:rPr lang="en-US" sz="2000" dirty="0" smtClean="0"/>
              <a:t>We </a:t>
            </a:r>
            <a:r>
              <a:rPr lang="en-US" sz="2000" dirty="0"/>
              <a:t>will finish off by recording the measurements in a MySQL database hosted on the Pi  and will deploy our weather station</a:t>
            </a:r>
            <a:r>
              <a:rPr lang="en-US" sz="2000" dirty="0" smtClean="0"/>
              <a:t>.</a:t>
            </a:r>
            <a:endParaRPr lang="en-US" sz="2000" dirty="0"/>
          </a:p>
          <a:p>
            <a:r>
              <a:rPr lang="en-US" sz="2000" dirty="0" smtClean="0"/>
              <a:t>For </a:t>
            </a:r>
            <a:r>
              <a:rPr lang="en-US" sz="2000" dirty="0"/>
              <a:t>the display section we will </a:t>
            </a:r>
            <a:r>
              <a:rPr lang="en-US" sz="2000" dirty="0" smtClean="0"/>
              <a:t>create website </a:t>
            </a:r>
            <a:r>
              <a:rPr lang="en-US" sz="2000" dirty="0"/>
              <a:t>to display the measurements being collected by our weather </a:t>
            </a:r>
            <a:r>
              <a:rPr lang="en-US" sz="2000" dirty="0" smtClean="0"/>
              <a:t>station. We </a:t>
            </a:r>
            <a:r>
              <a:rPr lang="en-US" sz="2000" dirty="0"/>
              <a:t>will upload our measurements to the Oracle cloud database so that they can be used by other </a:t>
            </a:r>
            <a:r>
              <a:rPr lang="en-US" sz="2000" dirty="0" smtClean="0"/>
              <a:t>people</a:t>
            </a:r>
            <a:r>
              <a:rPr lang="en-US" sz="2000" dirty="0"/>
              <a:t>. </a:t>
            </a:r>
          </a:p>
          <a:p>
            <a:r>
              <a:rPr lang="en-US" sz="2000" dirty="0" smtClean="0"/>
              <a:t>Last </a:t>
            </a:r>
            <a:r>
              <a:rPr lang="en-US" sz="2000" dirty="0"/>
              <a:t>module will be the interpretation of weather in which we will discern patterns in weather data, </a:t>
            </a:r>
            <a:r>
              <a:rPr lang="en-US" sz="2000" dirty="0" smtClean="0"/>
              <a:t>analyze </a:t>
            </a:r>
            <a:r>
              <a:rPr lang="en-US" sz="2000" dirty="0"/>
              <a:t>them and use them to inform predictions about future weather. This will be done for both local weather (using our own data) and national weather (using data from the Oracle cloud database online).</a:t>
            </a:r>
          </a:p>
          <a:p>
            <a:endParaRPr lang="en-US" sz="2000" dirty="0"/>
          </a:p>
          <a:p>
            <a:endParaRPr lang="en-US" sz="2000" dirty="0"/>
          </a:p>
        </p:txBody>
      </p:sp>
    </p:spTree>
    <p:extLst>
      <p:ext uri="{BB962C8B-B14F-4D97-AF65-F5344CB8AC3E}">
        <p14:creationId xmlns:p14="http://schemas.microsoft.com/office/powerpoint/2010/main" val="4034613763"/>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APPLICATION UI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8326" y="1905000"/>
            <a:ext cx="8348066" cy="3594306"/>
          </a:xfrm>
        </p:spPr>
      </p:pic>
    </p:spTree>
    <p:extLst>
      <p:ext uri="{BB962C8B-B14F-4D97-AF65-F5344CB8AC3E}">
        <p14:creationId xmlns:p14="http://schemas.microsoft.com/office/powerpoint/2010/main" val="2319990626"/>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sz="2400" dirty="0"/>
              <a:t>Adding of more sensors to monitor other environmental parameters such as Soil PH Sensor, CO2 and oxygen Sensor while allowing the replacing of current sensors if a wider range of measurements is desired. And also Integration of additional monitoring devices such as a Wi-Fi camera to monitor growth of agricultural product. And also the data can be uploaded to web server continuously.</a:t>
            </a:r>
          </a:p>
        </p:txBody>
      </p:sp>
    </p:spTree>
    <p:extLst>
      <p:ext uri="{BB962C8B-B14F-4D97-AF65-F5344CB8AC3E}">
        <p14:creationId xmlns:p14="http://schemas.microsoft.com/office/powerpoint/2010/main" val="2401005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589212" y="1403797"/>
            <a:ext cx="8915400" cy="5151549"/>
          </a:xfrm>
        </p:spPr>
        <p:txBody>
          <a:bodyPr>
            <a:normAutofit fontScale="77500" lnSpcReduction="20000"/>
          </a:bodyPr>
          <a:lstStyle/>
          <a:p>
            <a:r>
              <a:rPr lang="en-US" dirty="0"/>
              <a:t>[1] Kang. J. and Park S. “Integrated comfort sensing system on indoor climate” Sensors and Actuators. 2000. 302-307.</a:t>
            </a:r>
          </a:p>
          <a:p>
            <a:r>
              <a:rPr lang="en-US" dirty="0"/>
              <a:t>[2] Moghavvemi M. and Tan. S. “A reliable and economically feasible remote sensing system for temperature and relative humidity measurement”.Sensors and Actuators. 2005. 181-185.</a:t>
            </a:r>
          </a:p>
          <a:p>
            <a:r>
              <a:rPr lang="en-US" dirty="0"/>
              <a:t>[3] Campbell Scientific, Data loggers, Sensors and Weather stations,http://www.campbellsci.co.uk.</a:t>
            </a:r>
          </a:p>
          <a:p>
            <a:r>
              <a:rPr lang="en-US" dirty="0"/>
              <a:t>[4] Visala, Automatic weather stations, http://www.vaisala.com/en/products.</a:t>
            </a:r>
          </a:p>
          <a:p>
            <a:r>
              <a:rPr lang="en-US" dirty="0"/>
              <a:t>[5] Prodata, Affordable automatic weather stations,http://www.weatherstations.co.uk.</a:t>
            </a:r>
          </a:p>
          <a:p>
            <a:r>
              <a:rPr lang="en-US" dirty="0"/>
              <a:t>[6] Sparks L. &amp; Sumner G., “Microcomputer Based Weather Station Monitoring System”, Journal of Microcomputer Applications, 7, pp. 233-24, 1984.</a:t>
            </a:r>
          </a:p>
          <a:p>
            <a:r>
              <a:rPr lang="en-US" dirty="0"/>
              <a:t>[7] Bagiorgas H.S, Margarita N. A, Patentalaki. A, Konofaos. N, Dmetrios P, Matthopoulos &amp; Mihalakakou G., The Design Installation and Operation of A FullyComputerised, Automatic Weather Station for High Quality Meteorological Measurements”, Fresenius Environmental Bulletin, 16–8, pp.948- 962. 2007.</a:t>
            </a:r>
          </a:p>
          <a:p>
            <a:r>
              <a:rPr lang="en-US" dirty="0"/>
              <a:t>[8] Guo X. &amp; Song Y., “Design of Automatic Weather Station Based on GSM Module”, Int. Conf. on Computer,Mechatronics, Control and Electronic Engineering.</a:t>
            </a:r>
          </a:p>
          <a:p>
            <a:r>
              <a:rPr lang="en-US" dirty="0"/>
              <a:t>[9] Hettiarachchi H.A.P.K. &amp; Fernando I.M.K., “USB Based High Speed Data Acquisition System for an Unmanned Weather Station”, 2nd Int. Conf. on e-governance, 2004.</a:t>
            </a:r>
          </a:p>
          <a:p>
            <a:r>
              <a:rPr lang="en-US" dirty="0"/>
              <a:t>[10] Modicon Inc. Industrial Automation System, “Modicon Modbus Protocol Reference Guide-PI-MBUS-300”, Rev.J, June 1996,http://www.modbustools.com/PI_MBUS_300.pdf,</a:t>
            </a:r>
          </a:p>
          <a:p>
            <a:r>
              <a:rPr lang="en-US" dirty="0"/>
              <a:t>Accessed June 1st, 2011.</a:t>
            </a:r>
          </a:p>
          <a:p>
            <a:endParaRPr lang="en-US" dirty="0"/>
          </a:p>
        </p:txBody>
      </p:sp>
    </p:spTree>
    <p:extLst>
      <p:ext uri="{BB962C8B-B14F-4D97-AF65-F5344CB8AC3E}">
        <p14:creationId xmlns:p14="http://schemas.microsoft.com/office/powerpoint/2010/main" val="330283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AIM</a:t>
            </a:r>
            <a:endParaRPr lang="en-US" sz="4400" b="1" i="1" dirty="0"/>
          </a:p>
        </p:txBody>
      </p:sp>
      <p:sp>
        <p:nvSpPr>
          <p:cNvPr id="3" name="Content Placeholder 2"/>
          <p:cNvSpPr>
            <a:spLocks noGrp="1"/>
          </p:cNvSpPr>
          <p:nvPr>
            <p:ph idx="1"/>
          </p:nvPr>
        </p:nvSpPr>
        <p:spPr/>
        <p:txBody>
          <a:bodyPr>
            <a:normAutofit/>
          </a:bodyPr>
          <a:lstStyle/>
          <a:p>
            <a:pPr marL="0" indent="0">
              <a:buNone/>
            </a:pPr>
            <a:r>
              <a:rPr lang="en-US" sz="2400" dirty="0" smtClean="0"/>
              <a:t>To Make </a:t>
            </a:r>
            <a:r>
              <a:rPr lang="en-US" sz="2400" dirty="0"/>
              <a:t>a </a:t>
            </a:r>
            <a:r>
              <a:rPr lang="en-US" sz="2400" dirty="0" smtClean="0"/>
              <a:t>Weather / Meteorological </a:t>
            </a:r>
            <a:r>
              <a:rPr lang="en-US" sz="2400" dirty="0"/>
              <a:t>Station With a Raspberry </a:t>
            </a:r>
            <a:r>
              <a:rPr lang="en-US" sz="2400" dirty="0" smtClean="0"/>
              <a:t>Pi appropriate sensors.</a:t>
            </a:r>
            <a:endParaRPr lang="en-US" sz="2400" dirty="0"/>
          </a:p>
        </p:txBody>
      </p:sp>
    </p:spTree>
    <p:extLst>
      <p:ext uri="{BB962C8B-B14F-4D97-AF65-F5344CB8AC3E}">
        <p14:creationId xmlns:p14="http://schemas.microsoft.com/office/powerpoint/2010/main" val="165957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1" dirty="0" smtClean="0"/>
              <a:t>ABSTRACT</a:t>
            </a:r>
            <a:endParaRPr lang="en-US" sz="4400" b="1" i="1" dirty="0"/>
          </a:p>
        </p:txBody>
      </p:sp>
      <p:sp>
        <p:nvSpPr>
          <p:cNvPr id="3" name="Content Placeholder 2"/>
          <p:cNvSpPr>
            <a:spLocks noGrp="1"/>
          </p:cNvSpPr>
          <p:nvPr>
            <p:ph idx="1"/>
          </p:nvPr>
        </p:nvSpPr>
        <p:spPr/>
        <p:txBody>
          <a:bodyPr>
            <a:normAutofit/>
          </a:bodyPr>
          <a:lstStyle/>
          <a:p>
            <a:pPr marL="0" indent="0" algn="just">
              <a:buNone/>
            </a:pPr>
            <a:r>
              <a:rPr lang="en-US" sz="2400" dirty="0"/>
              <a:t>Meteorological </a:t>
            </a:r>
            <a:r>
              <a:rPr lang="en-US" sz="2400" dirty="0" smtClean="0"/>
              <a:t>station is a real time IOT based system which </a:t>
            </a:r>
            <a:r>
              <a:rPr lang="en-US" sz="2400" dirty="0"/>
              <a:t>allows real time control of meteorological data like wind speed and </a:t>
            </a:r>
            <a:r>
              <a:rPr lang="en-US" sz="2400" dirty="0" smtClean="0"/>
              <a:t>direction it also measures temperature</a:t>
            </a:r>
            <a:r>
              <a:rPr lang="en-US" sz="2400" dirty="0"/>
              <a:t>, relative humidity, atmospheric pressure and precipitation rate. In this way the </a:t>
            </a:r>
            <a:r>
              <a:rPr lang="en-US" sz="2400" dirty="0" smtClean="0"/>
              <a:t>data captured by the system </a:t>
            </a:r>
            <a:r>
              <a:rPr lang="en-US" sz="2400" dirty="0"/>
              <a:t>can be stored for further studies and decision making</a:t>
            </a:r>
            <a:r>
              <a:rPr lang="en-US" sz="2400" dirty="0" smtClean="0"/>
              <a:t>. This data can be fetched on remote device from the online server using Internet.</a:t>
            </a:r>
            <a:endParaRPr lang="en-US" sz="2400" dirty="0"/>
          </a:p>
        </p:txBody>
      </p:sp>
    </p:spTree>
    <p:extLst>
      <p:ext uri="{BB962C8B-B14F-4D97-AF65-F5344CB8AC3E}">
        <p14:creationId xmlns:p14="http://schemas.microsoft.com/office/powerpoint/2010/main" val="291012065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1" dirty="0" smtClean="0"/>
              <a:t>INTRODUCTION</a:t>
            </a:r>
            <a:endParaRPr lang="en-US" sz="4400" b="1" i="1" dirty="0"/>
          </a:p>
        </p:txBody>
      </p:sp>
      <p:sp>
        <p:nvSpPr>
          <p:cNvPr id="3" name="Content Placeholder 2"/>
          <p:cNvSpPr>
            <a:spLocks noGrp="1"/>
          </p:cNvSpPr>
          <p:nvPr>
            <p:ph idx="1"/>
          </p:nvPr>
        </p:nvSpPr>
        <p:spPr>
          <a:xfrm>
            <a:off x="2589211" y="2133600"/>
            <a:ext cx="9014653" cy="3777622"/>
          </a:xfrm>
        </p:spPr>
        <p:txBody>
          <a:bodyPr>
            <a:normAutofit/>
          </a:bodyPr>
          <a:lstStyle/>
          <a:p>
            <a:r>
              <a:rPr lang="en-US" sz="2400" dirty="0" smtClean="0"/>
              <a:t> Continuous </a:t>
            </a:r>
            <a:r>
              <a:rPr lang="en-US" sz="2400" dirty="0"/>
              <a:t>measurement of meteorological </a:t>
            </a:r>
            <a:r>
              <a:rPr lang="en-US" sz="2400" dirty="0" smtClean="0"/>
              <a:t>parameters</a:t>
            </a:r>
            <a:endParaRPr lang="en-US" sz="2400" dirty="0"/>
          </a:p>
          <a:p>
            <a:r>
              <a:rPr lang="en-US" sz="2400" dirty="0"/>
              <a:t>	</a:t>
            </a:r>
            <a:r>
              <a:rPr lang="en-US" sz="2400" dirty="0" smtClean="0"/>
              <a:t>Real-time </a:t>
            </a:r>
            <a:r>
              <a:rPr lang="en-US" sz="2400" dirty="0"/>
              <a:t>information to customers and citizens</a:t>
            </a:r>
          </a:p>
          <a:p>
            <a:r>
              <a:rPr lang="en-US" sz="2400" dirty="0"/>
              <a:t>	</a:t>
            </a:r>
            <a:r>
              <a:rPr lang="en-US" sz="2400" dirty="0" smtClean="0"/>
              <a:t>Weather </a:t>
            </a:r>
            <a:r>
              <a:rPr lang="en-US" sz="2400" dirty="0"/>
              <a:t>control</a:t>
            </a:r>
          </a:p>
          <a:p>
            <a:r>
              <a:rPr lang="en-US" sz="2400" dirty="0"/>
              <a:t>	</a:t>
            </a:r>
            <a:r>
              <a:rPr lang="en-US" sz="2400" dirty="0" smtClean="0"/>
              <a:t>Detailed </a:t>
            </a:r>
            <a:r>
              <a:rPr lang="en-US" sz="2400" dirty="0"/>
              <a:t>analysis of the results</a:t>
            </a:r>
          </a:p>
        </p:txBody>
      </p:sp>
    </p:spTree>
    <p:extLst>
      <p:ext uri="{BB962C8B-B14F-4D97-AF65-F5344CB8AC3E}">
        <p14:creationId xmlns:p14="http://schemas.microsoft.com/office/powerpoint/2010/main" val="132275401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1" dirty="0" smtClean="0"/>
              <a:t>FEATURES</a:t>
            </a:r>
            <a:endParaRPr lang="en-US" sz="4400" b="1" i="1" dirty="0"/>
          </a:p>
        </p:txBody>
      </p:sp>
      <p:sp>
        <p:nvSpPr>
          <p:cNvPr id="3" name="Content Placeholder 2"/>
          <p:cNvSpPr>
            <a:spLocks noGrp="1"/>
          </p:cNvSpPr>
          <p:nvPr>
            <p:ph idx="1"/>
          </p:nvPr>
        </p:nvSpPr>
        <p:spPr/>
        <p:txBody>
          <a:bodyPr>
            <a:normAutofit/>
          </a:bodyPr>
          <a:lstStyle/>
          <a:p>
            <a:r>
              <a:rPr lang="en-US" sz="2400" dirty="0"/>
              <a:t>		Temperature (Celsius)</a:t>
            </a:r>
          </a:p>
          <a:p>
            <a:r>
              <a:rPr lang="en-US" sz="2400" dirty="0"/>
              <a:t>		Relative humidity</a:t>
            </a:r>
          </a:p>
          <a:p>
            <a:r>
              <a:rPr lang="en-US" sz="2400" dirty="0"/>
              <a:t>		Wind speed</a:t>
            </a:r>
          </a:p>
          <a:p>
            <a:r>
              <a:rPr lang="en-US" sz="2400" dirty="0"/>
              <a:t>		Wind direction</a:t>
            </a:r>
          </a:p>
          <a:p>
            <a:r>
              <a:rPr lang="en-US" sz="2400" dirty="0"/>
              <a:t>		Precipitation rate (cubic millimeters)</a:t>
            </a:r>
          </a:p>
          <a:p>
            <a:r>
              <a:rPr lang="en-US" sz="2400" dirty="0"/>
              <a:t>		Light intensity</a:t>
            </a:r>
          </a:p>
        </p:txBody>
      </p:sp>
    </p:spTree>
    <p:extLst>
      <p:ext uri="{BB962C8B-B14F-4D97-AF65-F5344CB8AC3E}">
        <p14:creationId xmlns:p14="http://schemas.microsoft.com/office/powerpoint/2010/main" val="178043525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PROPOSED SYSTEM</a:t>
            </a:r>
            <a:endParaRPr lang="en-US" sz="4400" b="1" i="1" dirty="0"/>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830552"/>
            <a:ext cx="8109419" cy="4407667"/>
          </a:xfrm>
          <a:prstGeom prst="rect">
            <a:avLst/>
          </a:prstGeom>
        </p:spPr>
      </p:pic>
    </p:spTree>
    <p:extLst>
      <p:ext uri="{BB962C8B-B14F-4D97-AF65-F5344CB8AC3E}">
        <p14:creationId xmlns:p14="http://schemas.microsoft.com/office/powerpoint/2010/main" val="3139356745"/>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PROPOSED SYSTEM</a:t>
            </a:r>
            <a:endParaRPr lang="en-US" sz="4400" b="1" i="1" dirty="0"/>
          </a:p>
        </p:txBody>
      </p:sp>
      <p:sp>
        <p:nvSpPr>
          <p:cNvPr id="3" name="Content Placeholder 2"/>
          <p:cNvSpPr>
            <a:spLocks noGrp="1"/>
          </p:cNvSpPr>
          <p:nvPr>
            <p:ph idx="1"/>
          </p:nvPr>
        </p:nvSpPr>
        <p:spPr/>
        <p:txBody>
          <a:bodyPr>
            <a:normAutofit/>
          </a:bodyPr>
          <a:lstStyle/>
          <a:p>
            <a:r>
              <a:rPr lang="en-US" sz="3200" b="1" dirty="0" smtClean="0"/>
              <a:t>Interface</a:t>
            </a:r>
          </a:p>
          <a:p>
            <a:pPr>
              <a:buFont typeface="Wingdings" panose="05000000000000000000" pitchFamily="2" charset="2"/>
              <a:buChar char="§"/>
            </a:pPr>
            <a:r>
              <a:rPr lang="en-US" sz="2400" dirty="0" smtClean="0"/>
              <a:t>This </a:t>
            </a:r>
            <a:r>
              <a:rPr lang="en-US" sz="2400" dirty="0"/>
              <a:t>subsystem helps in transferring data between the raspberry pi and the cloud based web application. It basically provides an interface and way to transmit data between the hardware and cloud</a:t>
            </a:r>
            <a:r>
              <a:rPr lang="en-US" sz="2400" dirty="0" smtClean="0"/>
              <a:t>.</a:t>
            </a:r>
            <a:endParaRPr lang="en-US" sz="2400" dirty="0"/>
          </a:p>
          <a:p>
            <a:endParaRPr lang="en-US" dirty="0"/>
          </a:p>
        </p:txBody>
      </p:sp>
    </p:spTree>
    <p:extLst>
      <p:ext uri="{BB962C8B-B14F-4D97-AF65-F5344CB8AC3E}">
        <p14:creationId xmlns:p14="http://schemas.microsoft.com/office/powerpoint/2010/main" val="23911152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PROPOSED SYSTEM</a:t>
            </a:r>
            <a:endParaRPr lang="en-US" sz="4400" b="1" i="1" dirty="0"/>
          </a:p>
        </p:txBody>
      </p:sp>
      <p:sp>
        <p:nvSpPr>
          <p:cNvPr id="3" name="Content Placeholder 2"/>
          <p:cNvSpPr>
            <a:spLocks noGrp="1"/>
          </p:cNvSpPr>
          <p:nvPr>
            <p:ph idx="1"/>
          </p:nvPr>
        </p:nvSpPr>
        <p:spPr/>
        <p:txBody>
          <a:bodyPr>
            <a:normAutofit/>
          </a:bodyPr>
          <a:lstStyle/>
          <a:p>
            <a:r>
              <a:rPr lang="en-US" sz="3200" dirty="0"/>
              <a:t>	</a:t>
            </a:r>
            <a:r>
              <a:rPr lang="en-US" sz="3200" b="1" dirty="0"/>
              <a:t>Data Collection and </a:t>
            </a:r>
            <a:r>
              <a:rPr lang="en-US" sz="3200" b="1" dirty="0" smtClean="0"/>
              <a:t>Display</a:t>
            </a:r>
          </a:p>
          <a:p>
            <a:pPr>
              <a:buFont typeface="Wingdings" panose="05000000000000000000" pitchFamily="2" charset="2"/>
              <a:buChar char="§"/>
            </a:pPr>
            <a:r>
              <a:rPr lang="en-US" sz="2400" dirty="0" smtClean="0"/>
              <a:t>This </a:t>
            </a:r>
            <a:r>
              <a:rPr lang="en-US" sz="2400" dirty="0"/>
              <a:t>subsystem retrieves the data from the cloud web application and displays it on the web page with the help of a suitable GUI. Moreover, from the web page the user can download the data for off-line usage as well.</a:t>
            </a:r>
          </a:p>
          <a:p>
            <a:endParaRPr lang="en-US" dirty="0"/>
          </a:p>
          <a:p>
            <a:endParaRPr lang="en-US" dirty="0"/>
          </a:p>
          <a:p>
            <a:endParaRPr lang="en-US" dirty="0"/>
          </a:p>
        </p:txBody>
      </p:sp>
    </p:spTree>
    <p:extLst>
      <p:ext uri="{BB962C8B-B14F-4D97-AF65-F5344CB8AC3E}">
        <p14:creationId xmlns:p14="http://schemas.microsoft.com/office/powerpoint/2010/main" val="179861181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smtClean="0"/>
              <a:t>PROPOSED SYSTEM</a:t>
            </a:r>
            <a:endParaRPr lang="en-US" sz="4400" b="1" i="1" dirty="0"/>
          </a:p>
        </p:txBody>
      </p:sp>
      <p:sp>
        <p:nvSpPr>
          <p:cNvPr id="3" name="Content Placeholder 2"/>
          <p:cNvSpPr>
            <a:spLocks noGrp="1"/>
          </p:cNvSpPr>
          <p:nvPr>
            <p:ph idx="1"/>
          </p:nvPr>
        </p:nvSpPr>
        <p:spPr/>
        <p:txBody>
          <a:bodyPr>
            <a:normAutofit/>
          </a:bodyPr>
          <a:lstStyle/>
          <a:p>
            <a:r>
              <a:rPr lang="en-US" sz="3200" dirty="0"/>
              <a:t>	</a:t>
            </a:r>
            <a:r>
              <a:rPr lang="en-US" sz="3200" b="1" dirty="0" smtClean="0"/>
              <a:t>Instruments</a:t>
            </a:r>
          </a:p>
          <a:p>
            <a:pPr>
              <a:buFont typeface="Wingdings" panose="05000000000000000000" pitchFamily="2" charset="2"/>
              <a:buChar char="§"/>
            </a:pPr>
            <a:r>
              <a:rPr lang="en-US" sz="2400" dirty="0" smtClean="0"/>
              <a:t>This </a:t>
            </a:r>
            <a:r>
              <a:rPr lang="en-US" sz="2400" dirty="0"/>
              <a:t>subsystem gathers data from the surrounding environment with the help of the sensors used with the hardware, processes the data and stores them on a database on the raspberry pi. then with the help of Interface system it uploads this data on the cloud web application.</a:t>
            </a:r>
          </a:p>
          <a:p>
            <a:endParaRPr lang="en-US" dirty="0"/>
          </a:p>
          <a:p>
            <a:endParaRPr lang="en-US" dirty="0"/>
          </a:p>
          <a:p>
            <a:endParaRPr lang="en-US" dirty="0"/>
          </a:p>
        </p:txBody>
      </p:sp>
    </p:spTree>
    <p:extLst>
      <p:ext uri="{BB962C8B-B14F-4D97-AF65-F5344CB8AC3E}">
        <p14:creationId xmlns:p14="http://schemas.microsoft.com/office/powerpoint/2010/main" val="414871685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202</TotalTime>
  <Words>587</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Wisp</vt:lpstr>
      <vt:lpstr>METEROLOGICAL STATION</vt:lpstr>
      <vt:lpstr>AIM</vt:lpstr>
      <vt:lpstr>ABSTRACT</vt:lpstr>
      <vt:lpstr>INTRODUCTION</vt:lpstr>
      <vt:lpstr>FEATURES</vt:lpstr>
      <vt:lpstr>PROPOSED SYSTEM</vt:lpstr>
      <vt:lpstr>PROPOSED SYSTEM</vt:lpstr>
      <vt:lpstr>PROPOSED SYSTEM</vt:lpstr>
      <vt:lpstr>PROPOSED SYSTEM</vt:lpstr>
      <vt:lpstr>SYSTEM DESIGN DIAGRAM</vt:lpstr>
      <vt:lpstr>SOFTWARE REQUIREMENTS</vt:lpstr>
      <vt:lpstr>HARDWARE REQUIREMNTS</vt:lpstr>
      <vt:lpstr>HARDWARE REQUIREMNTS</vt:lpstr>
      <vt:lpstr>MODULES</vt:lpstr>
      <vt:lpstr>MODULES</vt:lpstr>
      <vt:lpstr>REMOTE APPLICATION UI</vt:lpstr>
      <vt:lpstr>FUTURE WORK</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METEROLOGICAL STATION</dc:title>
  <dc:creator>RISHABH KULSHRESTHA</dc:creator>
  <cp:lastModifiedBy>RISHABH KULSHRESTHA</cp:lastModifiedBy>
  <cp:revision>14</cp:revision>
  <dcterms:created xsi:type="dcterms:W3CDTF">2016-09-12T18:12:13Z</dcterms:created>
  <dcterms:modified xsi:type="dcterms:W3CDTF">2016-11-06T20:06:33Z</dcterms:modified>
</cp:coreProperties>
</file>