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6.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22"/>
  </p:notesMasterIdLst>
  <p:sldIdLst>
    <p:sldId id="256" r:id="rId2"/>
    <p:sldId id="279" r:id="rId3"/>
    <p:sldId id="257" r:id="rId4"/>
    <p:sldId id="258" r:id="rId5"/>
    <p:sldId id="259" r:id="rId6"/>
    <p:sldId id="260" r:id="rId7"/>
    <p:sldId id="267" r:id="rId8"/>
    <p:sldId id="268" r:id="rId9"/>
    <p:sldId id="269" r:id="rId10"/>
    <p:sldId id="270" r:id="rId11"/>
    <p:sldId id="271" r:id="rId12"/>
    <p:sldId id="272" r:id="rId13"/>
    <p:sldId id="273" r:id="rId14"/>
    <p:sldId id="278" r:id="rId15"/>
    <p:sldId id="275" r:id="rId16"/>
    <p:sldId id="277" r:id="rId17"/>
    <p:sldId id="280" r:id="rId18"/>
    <p:sldId id="281" r:id="rId19"/>
    <p:sldId id="282" r:id="rId20"/>
    <p:sldId id="266" r:id="rId21"/>
  </p:sldIdLst>
  <p:sldSz cx="9144000" cy="6858000" type="screen4x3"/>
  <p:notesSz cx="6858000" cy="9144000"/>
  <p:embeddedFontLs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939"/>
    <p:restoredTop sz="70714"/>
  </p:normalViewPr>
  <p:slideViewPr>
    <p:cSldViewPr snapToGrid="0">
      <p:cViewPr varScale="1">
        <p:scale>
          <a:sx n="84" d="100"/>
          <a:sy n="84" d="100"/>
        </p:scale>
        <p:origin x="102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0.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1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0.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E6BCF8-04EF-9B4A-8CE9-91F5DBC93811}" type="doc">
      <dgm:prSet loTypeId="urn:microsoft.com/office/officeart/2005/8/layout/chevron2" loCatId="list" qsTypeId="urn:microsoft.com/office/officeart/2005/8/quickstyle/simple2" qsCatId="simple" csTypeId="urn:microsoft.com/office/officeart/2005/8/colors/accent1_2" csCatId="accent1" phldr="1"/>
      <dgm:spPr/>
      <dgm:t>
        <a:bodyPr/>
        <a:lstStyle/>
        <a:p>
          <a:endParaRPr lang="en-US"/>
        </a:p>
      </dgm:t>
    </dgm:pt>
    <dgm:pt modelId="{229F61CC-A5BF-934D-86F6-35292982D966}">
      <dgm:prSet phldrT="[Text]" custT="1"/>
      <dgm:spPr/>
      <dgm:t>
        <a:bodyPr/>
        <a:lstStyle/>
        <a:p>
          <a:br>
            <a:rPr lang="en-US" sz="2000" dirty="0">
              <a:latin typeface="Roboto" panose="02000000000000000000" pitchFamily="2" charset="0"/>
              <a:ea typeface="Roboto" panose="02000000000000000000" pitchFamily="2" charset="0"/>
              <a:cs typeface="Roboto" panose="02000000000000000000" pitchFamily="2" charset="0"/>
            </a:rPr>
          </a:br>
          <a:r>
            <a:rPr lang="en-US" sz="2000" dirty="0">
              <a:latin typeface="Roboto" panose="02000000000000000000" pitchFamily="2" charset="0"/>
              <a:ea typeface="Roboto" panose="02000000000000000000" pitchFamily="2" charset="0"/>
              <a:cs typeface="Roboto" panose="02000000000000000000" pitchFamily="2" charset="0"/>
            </a:rPr>
            <a:t>Original</a:t>
          </a:r>
          <a:br>
            <a:rPr lang="en-US" sz="2000" dirty="0">
              <a:latin typeface="Roboto" panose="02000000000000000000" pitchFamily="2" charset="0"/>
              <a:ea typeface="Roboto" panose="02000000000000000000" pitchFamily="2" charset="0"/>
              <a:cs typeface="Roboto" panose="02000000000000000000" pitchFamily="2" charset="0"/>
            </a:rPr>
          </a:br>
          <a:r>
            <a:rPr lang="en-US" sz="2000" dirty="0">
              <a:latin typeface="Roboto" panose="02000000000000000000" pitchFamily="2" charset="0"/>
              <a:ea typeface="Roboto" panose="02000000000000000000" pitchFamily="2" charset="0"/>
              <a:cs typeface="Roboto" panose="02000000000000000000" pitchFamily="2" charset="0"/>
            </a:rPr>
            <a:t>Log</a:t>
          </a:r>
        </a:p>
      </dgm:t>
    </dgm:pt>
    <dgm:pt modelId="{D23D47CA-C4FB-3442-B741-D6E25DE0857F}" type="parTrans" cxnId="{B72B4D71-F8F3-654F-9E91-8110C612D732}">
      <dgm:prSet/>
      <dgm:spPr/>
      <dgm:t>
        <a:bodyPr/>
        <a:lstStyle/>
        <a:p>
          <a:endParaRPr lang="en-US"/>
        </a:p>
      </dgm:t>
    </dgm:pt>
    <dgm:pt modelId="{EFA69DB6-8E4D-D14E-8E66-FEC12FFF8672}" type="sibTrans" cxnId="{B72B4D71-F8F3-654F-9E91-8110C612D732}">
      <dgm:prSet/>
      <dgm:spPr/>
      <dgm:t>
        <a:bodyPr/>
        <a:lstStyle/>
        <a:p>
          <a:endParaRPr lang="en-US"/>
        </a:p>
      </dgm:t>
    </dgm:pt>
    <dgm:pt modelId="{DA1DAE8F-3A70-2B40-9B59-BFAB6FAB99D1}">
      <dgm:prSet phldrT="[Text]"/>
      <dgm:spPr/>
      <dgm:t>
        <a:bodyPr/>
        <a:lstStyle/>
        <a:p>
          <a:r>
            <a:rPr lang="en-US" dirty="0">
              <a:latin typeface="Roboto" panose="02000000000000000000" pitchFamily="2" charset="0"/>
              <a:ea typeface="Roboto" panose="02000000000000000000" pitchFamily="2" charset="0"/>
              <a:cs typeface="Roboto" panose="02000000000000000000" pitchFamily="2" charset="0"/>
            </a:rPr>
            <a:t>Template</a:t>
          </a:r>
        </a:p>
      </dgm:t>
    </dgm:pt>
    <dgm:pt modelId="{E801B4C5-8385-C947-95D2-20CF777EBB9B}" type="parTrans" cxnId="{43B062B0-691F-524F-BC2B-6E9C2C423A9F}">
      <dgm:prSet/>
      <dgm:spPr/>
      <dgm:t>
        <a:bodyPr/>
        <a:lstStyle/>
        <a:p>
          <a:endParaRPr lang="en-US"/>
        </a:p>
      </dgm:t>
    </dgm:pt>
    <dgm:pt modelId="{7FE9036D-8BFB-474B-A4B9-E785F586F372}" type="sibTrans" cxnId="{43B062B0-691F-524F-BC2B-6E9C2C423A9F}">
      <dgm:prSet/>
      <dgm:spPr/>
      <dgm:t>
        <a:bodyPr/>
        <a:lstStyle/>
        <a:p>
          <a:endParaRPr lang="en-US"/>
        </a:p>
      </dgm:t>
    </dgm:pt>
    <dgm:pt modelId="{FA75F464-8273-2D41-9911-2EE5D1639CF1}">
      <dgm:prSet phldrT="[Text]"/>
      <dgm:spPr/>
      <dgm:t>
        <a:bodyPr/>
        <a:lstStyle/>
        <a:p>
          <a:r>
            <a:rPr lang="en-US" dirty="0">
              <a:latin typeface="Roboto" panose="02000000000000000000" pitchFamily="2" charset="0"/>
              <a:ea typeface="Roboto" panose="02000000000000000000" pitchFamily="2" charset="0"/>
              <a:cs typeface="Roboto" panose="02000000000000000000" pitchFamily="2" charset="0"/>
            </a:rPr>
            <a:t>Variables</a:t>
          </a:r>
        </a:p>
      </dgm:t>
    </dgm:pt>
    <dgm:pt modelId="{54574A32-CD4F-2B45-9A86-678E7C979D13}" type="parTrans" cxnId="{7430CCB6-AE71-4B4F-BE45-7C04E54F0C50}">
      <dgm:prSet/>
      <dgm:spPr/>
      <dgm:t>
        <a:bodyPr/>
        <a:lstStyle/>
        <a:p>
          <a:endParaRPr lang="en-US"/>
        </a:p>
      </dgm:t>
    </dgm:pt>
    <dgm:pt modelId="{3FC57A22-369D-3D4A-8F81-9C25A38F80E5}" type="sibTrans" cxnId="{7430CCB6-AE71-4B4F-BE45-7C04E54F0C50}">
      <dgm:prSet/>
      <dgm:spPr/>
      <dgm:t>
        <a:bodyPr/>
        <a:lstStyle/>
        <a:p>
          <a:endParaRPr lang="en-US"/>
        </a:p>
      </dgm:t>
    </dgm:pt>
    <dgm:pt modelId="{79A72D8F-7759-7649-9E6B-62E44905E437}" type="pres">
      <dgm:prSet presAssocID="{68E6BCF8-04EF-9B4A-8CE9-91F5DBC93811}" presName="linearFlow" presStyleCnt="0">
        <dgm:presLayoutVars>
          <dgm:dir/>
          <dgm:animLvl val="lvl"/>
          <dgm:resizeHandles val="exact"/>
        </dgm:presLayoutVars>
      </dgm:prSet>
      <dgm:spPr/>
    </dgm:pt>
    <dgm:pt modelId="{9B70E179-3D33-5146-9E88-0DA3F2D0F3E2}" type="pres">
      <dgm:prSet presAssocID="{229F61CC-A5BF-934D-86F6-35292982D966}" presName="composite" presStyleCnt="0"/>
      <dgm:spPr/>
    </dgm:pt>
    <dgm:pt modelId="{0687B2E7-79B2-C640-87DB-594E1D112EF5}" type="pres">
      <dgm:prSet presAssocID="{229F61CC-A5BF-934D-86F6-35292982D966}" presName="parentText" presStyleLbl="alignNode1" presStyleIdx="0" presStyleCnt="3" custLinFactNeighborX="-10470" custLinFactNeighborY="2140">
        <dgm:presLayoutVars>
          <dgm:chMax val="1"/>
          <dgm:bulletEnabled val="1"/>
        </dgm:presLayoutVars>
      </dgm:prSet>
      <dgm:spPr/>
    </dgm:pt>
    <dgm:pt modelId="{D97C73CF-E1E6-274D-AC44-693CBE133662}" type="pres">
      <dgm:prSet presAssocID="{229F61CC-A5BF-934D-86F6-35292982D966}" presName="descendantText" presStyleLbl="alignAcc1" presStyleIdx="0" presStyleCnt="3" custLinFactNeighborY="3112">
        <dgm:presLayoutVars>
          <dgm:bulletEnabled val="1"/>
        </dgm:presLayoutVars>
      </dgm:prSet>
      <dgm:spPr/>
    </dgm:pt>
    <dgm:pt modelId="{3BD82262-5241-9141-B3B5-316D63A8DE88}" type="pres">
      <dgm:prSet presAssocID="{EFA69DB6-8E4D-D14E-8E66-FEC12FFF8672}" presName="sp" presStyleCnt="0"/>
      <dgm:spPr/>
    </dgm:pt>
    <dgm:pt modelId="{1862628D-4ADC-B740-8F41-3A1392A0116E}" type="pres">
      <dgm:prSet presAssocID="{DA1DAE8F-3A70-2B40-9B59-BFAB6FAB99D1}" presName="composite" presStyleCnt="0"/>
      <dgm:spPr/>
    </dgm:pt>
    <dgm:pt modelId="{DC8D0058-1C6E-E948-B38D-358F22F71AC4}" type="pres">
      <dgm:prSet presAssocID="{DA1DAE8F-3A70-2B40-9B59-BFAB6FAB99D1}" presName="parentText" presStyleLbl="alignNode1" presStyleIdx="1" presStyleCnt="3">
        <dgm:presLayoutVars>
          <dgm:chMax val="1"/>
          <dgm:bulletEnabled val="1"/>
        </dgm:presLayoutVars>
      </dgm:prSet>
      <dgm:spPr/>
    </dgm:pt>
    <dgm:pt modelId="{C4166F9C-3D6D-3B40-AB4B-6F8628A87DC5}" type="pres">
      <dgm:prSet presAssocID="{DA1DAE8F-3A70-2B40-9B59-BFAB6FAB99D1}" presName="descendantText" presStyleLbl="alignAcc1" presStyleIdx="1" presStyleCnt="3">
        <dgm:presLayoutVars>
          <dgm:bulletEnabled val="1"/>
        </dgm:presLayoutVars>
      </dgm:prSet>
      <dgm:spPr/>
    </dgm:pt>
    <dgm:pt modelId="{D34CD65A-C291-E345-BC19-D5A9FD82A360}" type="pres">
      <dgm:prSet presAssocID="{7FE9036D-8BFB-474B-A4B9-E785F586F372}" presName="sp" presStyleCnt="0"/>
      <dgm:spPr/>
    </dgm:pt>
    <dgm:pt modelId="{FE9C0F6C-E00A-4A4C-B9DA-750F0A04AA0C}" type="pres">
      <dgm:prSet presAssocID="{FA75F464-8273-2D41-9911-2EE5D1639CF1}" presName="composite" presStyleCnt="0"/>
      <dgm:spPr/>
    </dgm:pt>
    <dgm:pt modelId="{CC481954-6C24-2F4E-8947-0C9EECBC771B}" type="pres">
      <dgm:prSet presAssocID="{FA75F464-8273-2D41-9911-2EE5D1639CF1}" presName="parentText" presStyleLbl="alignNode1" presStyleIdx="2" presStyleCnt="3">
        <dgm:presLayoutVars>
          <dgm:chMax val="1"/>
          <dgm:bulletEnabled val="1"/>
        </dgm:presLayoutVars>
      </dgm:prSet>
      <dgm:spPr/>
    </dgm:pt>
    <dgm:pt modelId="{89391C46-6F35-314F-A929-6C599B48AA62}" type="pres">
      <dgm:prSet presAssocID="{FA75F464-8273-2D41-9911-2EE5D1639CF1}" presName="descendantText" presStyleLbl="alignAcc1" presStyleIdx="2" presStyleCnt="3">
        <dgm:presLayoutVars>
          <dgm:bulletEnabled val="1"/>
        </dgm:presLayoutVars>
      </dgm:prSet>
      <dgm:spPr/>
    </dgm:pt>
  </dgm:ptLst>
  <dgm:cxnLst>
    <dgm:cxn modelId="{D2DF332C-B850-1845-B852-9FE93027F0C2}" type="presOf" srcId="{229F61CC-A5BF-934D-86F6-35292982D966}" destId="{0687B2E7-79B2-C640-87DB-594E1D112EF5}" srcOrd="0" destOrd="0" presId="urn:microsoft.com/office/officeart/2005/8/layout/chevron2"/>
    <dgm:cxn modelId="{D36B063E-E0A9-9D40-9CDC-721E4F60581C}" type="presOf" srcId="{68E6BCF8-04EF-9B4A-8CE9-91F5DBC93811}" destId="{79A72D8F-7759-7649-9E6B-62E44905E437}" srcOrd="0" destOrd="0" presId="urn:microsoft.com/office/officeart/2005/8/layout/chevron2"/>
    <dgm:cxn modelId="{2EBFC448-0E8E-CA40-AFE0-A9CFD683DB93}" type="presOf" srcId="{DA1DAE8F-3A70-2B40-9B59-BFAB6FAB99D1}" destId="{DC8D0058-1C6E-E948-B38D-358F22F71AC4}" srcOrd="0" destOrd="0" presId="urn:microsoft.com/office/officeart/2005/8/layout/chevron2"/>
    <dgm:cxn modelId="{B72B4D71-F8F3-654F-9E91-8110C612D732}" srcId="{68E6BCF8-04EF-9B4A-8CE9-91F5DBC93811}" destId="{229F61CC-A5BF-934D-86F6-35292982D966}" srcOrd="0" destOrd="0" parTransId="{D23D47CA-C4FB-3442-B741-D6E25DE0857F}" sibTransId="{EFA69DB6-8E4D-D14E-8E66-FEC12FFF8672}"/>
    <dgm:cxn modelId="{A78F9F95-5B23-814D-BCAA-D680DB22EDB3}" type="presOf" srcId="{FA75F464-8273-2D41-9911-2EE5D1639CF1}" destId="{CC481954-6C24-2F4E-8947-0C9EECBC771B}" srcOrd="0" destOrd="0" presId="urn:microsoft.com/office/officeart/2005/8/layout/chevron2"/>
    <dgm:cxn modelId="{43B062B0-691F-524F-BC2B-6E9C2C423A9F}" srcId="{68E6BCF8-04EF-9B4A-8CE9-91F5DBC93811}" destId="{DA1DAE8F-3A70-2B40-9B59-BFAB6FAB99D1}" srcOrd="1" destOrd="0" parTransId="{E801B4C5-8385-C947-95D2-20CF777EBB9B}" sibTransId="{7FE9036D-8BFB-474B-A4B9-E785F586F372}"/>
    <dgm:cxn modelId="{7430CCB6-AE71-4B4F-BE45-7C04E54F0C50}" srcId="{68E6BCF8-04EF-9B4A-8CE9-91F5DBC93811}" destId="{FA75F464-8273-2D41-9911-2EE5D1639CF1}" srcOrd="2" destOrd="0" parTransId="{54574A32-CD4F-2B45-9A86-678E7C979D13}" sibTransId="{3FC57A22-369D-3D4A-8F81-9C25A38F80E5}"/>
    <dgm:cxn modelId="{C0F8740F-D91D-F246-AC54-C4B2236D3BB1}" type="presParOf" srcId="{79A72D8F-7759-7649-9E6B-62E44905E437}" destId="{9B70E179-3D33-5146-9E88-0DA3F2D0F3E2}" srcOrd="0" destOrd="0" presId="urn:microsoft.com/office/officeart/2005/8/layout/chevron2"/>
    <dgm:cxn modelId="{3C50EF14-881A-804C-B0CA-5EF5DE755058}" type="presParOf" srcId="{9B70E179-3D33-5146-9E88-0DA3F2D0F3E2}" destId="{0687B2E7-79B2-C640-87DB-594E1D112EF5}" srcOrd="0" destOrd="0" presId="urn:microsoft.com/office/officeart/2005/8/layout/chevron2"/>
    <dgm:cxn modelId="{85930395-4932-7C4F-ABDA-98D4DD8A9F21}" type="presParOf" srcId="{9B70E179-3D33-5146-9E88-0DA3F2D0F3E2}" destId="{D97C73CF-E1E6-274D-AC44-693CBE133662}" srcOrd="1" destOrd="0" presId="urn:microsoft.com/office/officeart/2005/8/layout/chevron2"/>
    <dgm:cxn modelId="{F19AF39D-1F02-1741-8CBF-5C2A4C58AD2C}" type="presParOf" srcId="{79A72D8F-7759-7649-9E6B-62E44905E437}" destId="{3BD82262-5241-9141-B3B5-316D63A8DE88}" srcOrd="1" destOrd="0" presId="urn:microsoft.com/office/officeart/2005/8/layout/chevron2"/>
    <dgm:cxn modelId="{D8BC59AB-7C13-CF43-82BA-0989028C689D}" type="presParOf" srcId="{79A72D8F-7759-7649-9E6B-62E44905E437}" destId="{1862628D-4ADC-B740-8F41-3A1392A0116E}" srcOrd="2" destOrd="0" presId="urn:microsoft.com/office/officeart/2005/8/layout/chevron2"/>
    <dgm:cxn modelId="{DB1DC8D7-C094-7F4D-8B19-57FB04602B3D}" type="presParOf" srcId="{1862628D-4ADC-B740-8F41-3A1392A0116E}" destId="{DC8D0058-1C6E-E948-B38D-358F22F71AC4}" srcOrd="0" destOrd="0" presId="urn:microsoft.com/office/officeart/2005/8/layout/chevron2"/>
    <dgm:cxn modelId="{803E766C-974F-BE4C-AE56-F0AADF769EA6}" type="presParOf" srcId="{1862628D-4ADC-B740-8F41-3A1392A0116E}" destId="{C4166F9C-3D6D-3B40-AB4B-6F8628A87DC5}" srcOrd="1" destOrd="0" presId="urn:microsoft.com/office/officeart/2005/8/layout/chevron2"/>
    <dgm:cxn modelId="{D3410C06-BD9E-6945-89E0-9FFFA36258CB}" type="presParOf" srcId="{79A72D8F-7759-7649-9E6B-62E44905E437}" destId="{D34CD65A-C291-E345-BC19-D5A9FD82A360}" srcOrd="3" destOrd="0" presId="urn:microsoft.com/office/officeart/2005/8/layout/chevron2"/>
    <dgm:cxn modelId="{6E43F534-9642-A448-9894-EC7E1C8156DD}" type="presParOf" srcId="{79A72D8F-7759-7649-9E6B-62E44905E437}" destId="{FE9C0F6C-E00A-4A4C-B9DA-750F0A04AA0C}" srcOrd="4" destOrd="0" presId="urn:microsoft.com/office/officeart/2005/8/layout/chevron2"/>
    <dgm:cxn modelId="{96E61F01-755E-6245-BB23-6EB10593E18D}" type="presParOf" srcId="{FE9C0F6C-E00A-4A4C-B9DA-750F0A04AA0C}" destId="{CC481954-6C24-2F4E-8947-0C9EECBC771B}" srcOrd="0" destOrd="0" presId="urn:microsoft.com/office/officeart/2005/8/layout/chevron2"/>
    <dgm:cxn modelId="{31046ABB-E527-5A4D-BB98-2F3AAE15D36D}" type="presParOf" srcId="{FE9C0F6C-E00A-4A4C-B9DA-750F0A04AA0C}" destId="{89391C46-6F35-314F-A929-6C599B48AA62}"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1A7C545-72EA-400A-AD00-B7D63E86FC3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E30F6CA-C35A-41A9-A71D-1FA5AB0C52FE}">
      <dgm:prSet/>
      <dgm:spPr/>
      <dgm:t>
        <a:bodyPr/>
        <a:lstStyle/>
        <a:p>
          <a:r>
            <a:rPr lang="en-US" b="1"/>
            <a:t>Validate Archive:</a:t>
          </a:r>
          <a:r>
            <a:rPr lang="en-US"/>
            <a:t> Check the global header to confirm the file format. </a:t>
          </a:r>
        </a:p>
      </dgm:t>
    </dgm:pt>
    <dgm:pt modelId="{B7E00EE1-E8EA-4656-9DC6-86D1056C418A}" type="parTrans" cxnId="{125F0E5F-47B1-4DE5-9CBB-0DF65B5E3357}">
      <dgm:prSet/>
      <dgm:spPr/>
      <dgm:t>
        <a:bodyPr/>
        <a:lstStyle/>
        <a:p>
          <a:endParaRPr lang="en-US"/>
        </a:p>
      </dgm:t>
    </dgm:pt>
    <dgm:pt modelId="{066B967A-06CC-4268-82F7-A6B0D60F2FF8}" type="sibTrans" cxnId="{125F0E5F-47B1-4DE5-9CBB-0DF65B5E3357}">
      <dgm:prSet/>
      <dgm:spPr/>
      <dgm:t>
        <a:bodyPr/>
        <a:lstStyle/>
        <a:p>
          <a:endParaRPr lang="en-US"/>
        </a:p>
      </dgm:t>
    </dgm:pt>
    <dgm:pt modelId="{A7101542-C0AC-47EC-8EC8-8A0832144B9B}">
      <dgm:prSet/>
      <dgm:spPr/>
      <dgm:t>
        <a:bodyPr/>
        <a:lstStyle/>
        <a:p>
          <a:r>
            <a:rPr lang="en-US" b="1"/>
            <a:t>Initialize Dictionaries:</a:t>
          </a:r>
          <a:r>
            <a:rPr lang="en-US"/>
            <a:t> Use zlib to decompress the global template and variable dictionaries. </a:t>
          </a:r>
        </a:p>
      </dgm:t>
    </dgm:pt>
    <dgm:pt modelId="{24784800-48A2-400C-8A74-89566B7CE315}" type="parTrans" cxnId="{C0AE1D71-1086-4B35-A55A-EF352A8771D8}">
      <dgm:prSet/>
      <dgm:spPr/>
      <dgm:t>
        <a:bodyPr/>
        <a:lstStyle/>
        <a:p>
          <a:endParaRPr lang="en-US"/>
        </a:p>
      </dgm:t>
    </dgm:pt>
    <dgm:pt modelId="{B562257E-7BFC-4768-B6B7-F7A47C141DB3}" type="sibTrans" cxnId="{C0AE1D71-1086-4B35-A55A-EF352A8771D8}">
      <dgm:prSet/>
      <dgm:spPr/>
      <dgm:t>
        <a:bodyPr/>
        <a:lstStyle/>
        <a:p>
          <a:endParaRPr lang="en-US"/>
        </a:p>
      </dgm:t>
    </dgm:pt>
    <dgm:pt modelId="{2152E8F9-9B1E-4985-A6EB-3DBEE9B9D14F}">
      <dgm:prSet/>
      <dgm:spPr/>
      <dgm:t>
        <a:bodyPr/>
        <a:lstStyle/>
        <a:p>
          <a:r>
            <a:rPr lang="en-US" b="1"/>
            <a:t>Chunk-Based Decompression:</a:t>
          </a:r>
          <a:r>
            <a:rPr lang="en-US"/>
            <a:t> Process each chunk, substituting the original values back into the logs using the dictionaries. </a:t>
          </a:r>
        </a:p>
      </dgm:t>
    </dgm:pt>
    <dgm:pt modelId="{3D29FD85-E56F-4A85-AC47-E42ED1902586}" type="parTrans" cxnId="{34E9637C-62EE-4C70-9096-0B4AC91D9054}">
      <dgm:prSet/>
      <dgm:spPr/>
      <dgm:t>
        <a:bodyPr/>
        <a:lstStyle/>
        <a:p>
          <a:endParaRPr lang="en-US"/>
        </a:p>
      </dgm:t>
    </dgm:pt>
    <dgm:pt modelId="{912B0469-9D0D-4C5D-8C43-C4F13BB57DDE}" type="sibTrans" cxnId="{34E9637C-62EE-4C70-9096-0B4AC91D9054}">
      <dgm:prSet/>
      <dgm:spPr/>
      <dgm:t>
        <a:bodyPr/>
        <a:lstStyle/>
        <a:p>
          <a:endParaRPr lang="en-US"/>
        </a:p>
      </dgm:t>
    </dgm:pt>
    <dgm:pt modelId="{3CF54302-1E42-4296-8C07-2AB742B34D23}">
      <dgm:prSet/>
      <dgm:spPr/>
      <dgm:t>
        <a:bodyPr/>
        <a:lstStyle/>
        <a:p>
          <a:r>
            <a:rPr lang="en-US" b="1"/>
            <a:t>File Reconstruction:</a:t>
          </a:r>
          <a:r>
            <a:rPr lang="en-US"/>
            <a:t> Write each decompressed log line to the appropriate file based on its file ID, restoring the original content.</a:t>
          </a:r>
        </a:p>
      </dgm:t>
    </dgm:pt>
    <dgm:pt modelId="{9CEDFC0C-5C29-492B-925B-417AEB850720}" type="parTrans" cxnId="{F9B795B7-80D9-4EEB-93E4-BA7AA8DA1048}">
      <dgm:prSet/>
      <dgm:spPr/>
      <dgm:t>
        <a:bodyPr/>
        <a:lstStyle/>
        <a:p>
          <a:endParaRPr lang="en-US"/>
        </a:p>
      </dgm:t>
    </dgm:pt>
    <dgm:pt modelId="{41DC64D9-A924-42C7-8F0D-9CF335F2D1BC}" type="sibTrans" cxnId="{F9B795B7-80D9-4EEB-93E4-BA7AA8DA1048}">
      <dgm:prSet/>
      <dgm:spPr/>
      <dgm:t>
        <a:bodyPr/>
        <a:lstStyle/>
        <a:p>
          <a:endParaRPr lang="en-US"/>
        </a:p>
      </dgm:t>
    </dgm:pt>
    <dgm:pt modelId="{056A524A-A2DF-46EB-BC96-A04487E45B62}" type="pres">
      <dgm:prSet presAssocID="{B1A7C545-72EA-400A-AD00-B7D63E86FC3C}" presName="root" presStyleCnt="0">
        <dgm:presLayoutVars>
          <dgm:dir/>
          <dgm:resizeHandles val="exact"/>
        </dgm:presLayoutVars>
      </dgm:prSet>
      <dgm:spPr/>
    </dgm:pt>
    <dgm:pt modelId="{CB169EE8-D3A1-44C4-A73B-9099E5D4F339}" type="pres">
      <dgm:prSet presAssocID="{AE30F6CA-C35A-41A9-A71D-1FA5AB0C52FE}" presName="compNode" presStyleCnt="0"/>
      <dgm:spPr/>
    </dgm:pt>
    <dgm:pt modelId="{199BEF3D-DAD7-4629-B116-B2F5456076A7}" type="pres">
      <dgm:prSet presAssocID="{AE30F6CA-C35A-41A9-A71D-1FA5AB0C52FE}" presName="bgRect" presStyleLbl="bgShp" presStyleIdx="0" presStyleCnt="4"/>
      <dgm:spPr/>
    </dgm:pt>
    <dgm:pt modelId="{64BDD523-6093-4077-9D5C-2D421E262707}" type="pres">
      <dgm:prSet presAssocID="{AE30F6CA-C35A-41A9-A71D-1FA5AB0C52F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AFFAEB2A-4BA6-46BD-AC59-9C09527C2484}" type="pres">
      <dgm:prSet presAssocID="{AE30F6CA-C35A-41A9-A71D-1FA5AB0C52FE}" presName="spaceRect" presStyleCnt="0"/>
      <dgm:spPr/>
    </dgm:pt>
    <dgm:pt modelId="{0D007E33-42AE-4243-99A0-FC517EE6794C}" type="pres">
      <dgm:prSet presAssocID="{AE30F6CA-C35A-41A9-A71D-1FA5AB0C52FE}" presName="parTx" presStyleLbl="revTx" presStyleIdx="0" presStyleCnt="4">
        <dgm:presLayoutVars>
          <dgm:chMax val="0"/>
          <dgm:chPref val="0"/>
        </dgm:presLayoutVars>
      </dgm:prSet>
      <dgm:spPr/>
    </dgm:pt>
    <dgm:pt modelId="{8842B816-DA71-4D9E-9269-434EE864C1D5}" type="pres">
      <dgm:prSet presAssocID="{066B967A-06CC-4268-82F7-A6B0D60F2FF8}" presName="sibTrans" presStyleCnt="0"/>
      <dgm:spPr/>
    </dgm:pt>
    <dgm:pt modelId="{2E49E3C1-79CE-45EE-8658-79D013DE81F6}" type="pres">
      <dgm:prSet presAssocID="{A7101542-C0AC-47EC-8EC8-8A0832144B9B}" presName="compNode" presStyleCnt="0"/>
      <dgm:spPr/>
    </dgm:pt>
    <dgm:pt modelId="{F92D1F56-CD02-4415-B228-E63332922181}" type="pres">
      <dgm:prSet presAssocID="{A7101542-C0AC-47EC-8EC8-8A0832144B9B}" presName="bgRect" presStyleLbl="bgShp" presStyleIdx="1" presStyleCnt="4"/>
      <dgm:spPr/>
    </dgm:pt>
    <dgm:pt modelId="{77BD063E-AF5B-426E-BF80-A3BDA48B4608}" type="pres">
      <dgm:prSet presAssocID="{A7101542-C0AC-47EC-8EC8-8A0832144B9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D471BDA3-2A2B-43A7-AFB7-1E255B2E82A1}" type="pres">
      <dgm:prSet presAssocID="{A7101542-C0AC-47EC-8EC8-8A0832144B9B}" presName="spaceRect" presStyleCnt="0"/>
      <dgm:spPr/>
    </dgm:pt>
    <dgm:pt modelId="{82D8A7EB-F323-496E-952B-3F25A74729C1}" type="pres">
      <dgm:prSet presAssocID="{A7101542-C0AC-47EC-8EC8-8A0832144B9B}" presName="parTx" presStyleLbl="revTx" presStyleIdx="1" presStyleCnt="4">
        <dgm:presLayoutVars>
          <dgm:chMax val="0"/>
          <dgm:chPref val="0"/>
        </dgm:presLayoutVars>
      </dgm:prSet>
      <dgm:spPr/>
    </dgm:pt>
    <dgm:pt modelId="{AC19EDFD-8BFC-4AF5-B880-DF5CB047DFD4}" type="pres">
      <dgm:prSet presAssocID="{B562257E-7BFC-4768-B6B7-F7A47C141DB3}" presName="sibTrans" presStyleCnt="0"/>
      <dgm:spPr/>
    </dgm:pt>
    <dgm:pt modelId="{FBA33135-26EB-4C3D-96E5-160FB11D6C44}" type="pres">
      <dgm:prSet presAssocID="{2152E8F9-9B1E-4985-A6EB-3DBEE9B9D14F}" presName="compNode" presStyleCnt="0"/>
      <dgm:spPr/>
    </dgm:pt>
    <dgm:pt modelId="{B2F4D0D0-E1B9-4529-AAF1-9C5A2B1046C8}" type="pres">
      <dgm:prSet presAssocID="{2152E8F9-9B1E-4985-A6EB-3DBEE9B9D14F}" presName="bgRect" presStyleLbl="bgShp" presStyleIdx="2" presStyleCnt="4"/>
      <dgm:spPr/>
    </dgm:pt>
    <dgm:pt modelId="{4F98E8AD-A63E-4AFA-8C9B-4762D1BA89E4}" type="pres">
      <dgm:prSet presAssocID="{2152E8F9-9B1E-4985-A6EB-3DBEE9B9D14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40C628C2-D404-4FB7-BEF8-2B24D2B3BD62}" type="pres">
      <dgm:prSet presAssocID="{2152E8F9-9B1E-4985-A6EB-3DBEE9B9D14F}" presName="spaceRect" presStyleCnt="0"/>
      <dgm:spPr/>
    </dgm:pt>
    <dgm:pt modelId="{B88E55EA-7BD7-46D7-943C-34CAB722B35B}" type="pres">
      <dgm:prSet presAssocID="{2152E8F9-9B1E-4985-A6EB-3DBEE9B9D14F}" presName="parTx" presStyleLbl="revTx" presStyleIdx="2" presStyleCnt="4">
        <dgm:presLayoutVars>
          <dgm:chMax val="0"/>
          <dgm:chPref val="0"/>
        </dgm:presLayoutVars>
      </dgm:prSet>
      <dgm:spPr/>
    </dgm:pt>
    <dgm:pt modelId="{5E03E759-7454-48E0-9CFD-6454CD75D1B4}" type="pres">
      <dgm:prSet presAssocID="{912B0469-9D0D-4C5D-8C43-C4F13BB57DDE}" presName="sibTrans" presStyleCnt="0"/>
      <dgm:spPr/>
    </dgm:pt>
    <dgm:pt modelId="{2F09ABFC-7D5F-4305-99DB-0A0DE02BC4A4}" type="pres">
      <dgm:prSet presAssocID="{3CF54302-1E42-4296-8C07-2AB742B34D23}" presName="compNode" presStyleCnt="0"/>
      <dgm:spPr/>
    </dgm:pt>
    <dgm:pt modelId="{E88E16EE-2E03-4636-BFBC-9FCBACF18674}" type="pres">
      <dgm:prSet presAssocID="{3CF54302-1E42-4296-8C07-2AB742B34D23}" presName="bgRect" presStyleLbl="bgShp" presStyleIdx="3" presStyleCnt="4"/>
      <dgm:spPr/>
    </dgm:pt>
    <dgm:pt modelId="{01C8BEC8-C695-492A-AECB-8ACC5D74F4A2}" type="pres">
      <dgm:prSet presAssocID="{3CF54302-1E42-4296-8C07-2AB742B34D2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hredder"/>
        </a:ext>
      </dgm:extLst>
    </dgm:pt>
    <dgm:pt modelId="{4FB59B24-5A80-4A46-A55D-39B8536D0A69}" type="pres">
      <dgm:prSet presAssocID="{3CF54302-1E42-4296-8C07-2AB742B34D23}" presName="spaceRect" presStyleCnt="0"/>
      <dgm:spPr/>
    </dgm:pt>
    <dgm:pt modelId="{6CC40258-AF5A-4421-9EA7-2B329533F29C}" type="pres">
      <dgm:prSet presAssocID="{3CF54302-1E42-4296-8C07-2AB742B34D23}" presName="parTx" presStyleLbl="revTx" presStyleIdx="3" presStyleCnt="4">
        <dgm:presLayoutVars>
          <dgm:chMax val="0"/>
          <dgm:chPref val="0"/>
        </dgm:presLayoutVars>
      </dgm:prSet>
      <dgm:spPr/>
    </dgm:pt>
  </dgm:ptLst>
  <dgm:cxnLst>
    <dgm:cxn modelId="{01AB350A-727F-47CF-9DCF-CCF35B24EC17}" type="presOf" srcId="{3CF54302-1E42-4296-8C07-2AB742B34D23}" destId="{6CC40258-AF5A-4421-9EA7-2B329533F29C}" srcOrd="0" destOrd="0" presId="urn:microsoft.com/office/officeart/2018/2/layout/IconVerticalSolidList"/>
    <dgm:cxn modelId="{841A2C23-B659-4432-9558-7BF91E940CCF}" type="presOf" srcId="{2152E8F9-9B1E-4985-A6EB-3DBEE9B9D14F}" destId="{B88E55EA-7BD7-46D7-943C-34CAB722B35B}" srcOrd="0" destOrd="0" presId="urn:microsoft.com/office/officeart/2018/2/layout/IconVerticalSolidList"/>
    <dgm:cxn modelId="{125F0E5F-47B1-4DE5-9CBB-0DF65B5E3357}" srcId="{B1A7C545-72EA-400A-AD00-B7D63E86FC3C}" destId="{AE30F6CA-C35A-41A9-A71D-1FA5AB0C52FE}" srcOrd="0" destOrd="0" parTransId="{B7E00EE1-E8EA-4656-9DC6-86D1056C418A}" sibTransId="{066B967A-06CC-4268-82F7-A6B0D60F2FF8}"/>
    <dgm:cxn modelId="{C0AE1D71-1086-4B35-A55A-EF352A8771D8}" srcId="{B1A7C545-72EA-400A-AD00-B7D63E86FC3C}" destId="{A7101542-C0AC-47EC-8EC8-8A0832144B9B}" srcOrd="1" destOrd="0" parTransId="{24784800-48A2-400C-8A74-89566B7CE315}" sibTransId="{B562257E-7BFC-4768-B6B7-F7A47C141DB3}"/>
    <dgm:cxn modelId="{34E9637C-62EE-4C70-9096-0B4AC91D9054}" srcId="{B1A7C545-72EA-400A-AD00-B7D63E86FC3C}" destId="{2152E8F9-9B1E-4985-A6EB-3DBEE9B9D14F}" srcOrd="2" destOrd="0" parTransId="{3D29FD85-E56F-4A85-AC47-E42ED1902586}" sibTransId="{912B0469-9D0D-4C5D-8C43-C4F13BB57DDE}"/>
    <dgm:cxn modelId="{F36C897C-1C40-4FA8-84BD-257F1357C1EA}" type="presOf" srcId="{A7101542-C0AC-47EC-8EC8-8A0832144B9B}" destId="{82D8A7EB-F323-496E-952B-3F25A74729C1}" srcOrd="0" destOrd="0" presId="urn:microsoft.com/office/officeart/2018/2/layout/IconVerticalSolidList"/>
    <dgm:cxn modelId="{4C45838A-3BAE-4D5F-ABD2-DA80B55D79E0}" type="presOf" srcId="{B1A7C545-72EA-400A-AD00-B7D63E86FC3C}" destId="{056A524A-A2DF-46EB-BC96-A04487E45B62}" srcOrd="0" destOrd="0" presId="urn:microsoft.com/office/officeart/2018/2/layout/IconVerticalSolidList"/>
    <dgm:cxn modelId="{3C53B3AE-3BF6-4E77-998E-63083D21A11F}" type="presOf" srcId="{AE30F6CA-C35A-41A9-A71D-1FA5AB0C52FE}" destId="{0D007E33-42AE-4243-99A0-FC517EE6794C}" srcOrd="0" destOrd="0" presId="urn:microsoft.com/office/officeart/2018/2/layout/IconVerticalSolidList"/>
    <dgm:cxn modelId="{F9B795B7-80D9-4EEB-93E4-BA7AA8DA1048}" srcId="{B1A7C545-72EA-400A-AD00-B7D63E86FC3C}" destId="{3CF54302-1E42-4296-8C07-2AB742B34D23}" srcOrd="3" destOrd="0" parTransId="{9CEDFC0C-5C29-492B-925B-417AEB850720}" sibTransId="{41DC64D9-A924-42C7-8F0D-9CF335F2D1BC}"/>
    <dgm:cxn modelId="{87B0352B-5AE2-4EBB-AA50-8689F2452AE7}" type="presParOf" srcId="{056A524A-A2DF-46EB-BC96-A04487E45B62}" destId="{CB169EE8-D3A1-44C4-A73B-9099E5D4F339}" srcOrd="0" destOrd="0" presId="urn:microsoft.com/office/officeart/2018/2/layout/IconVerticalSolidList"/>
    <dgm:cxn modelId="{F5910EC0-D06B-463C-B4D3-93F91BD58BD6}" type="presParOf" srcId="{CB169EE8-D3A1-44C4-A73B-9099E5D4F339}" destId="{199BEF3D-DAD7-4629-B116-B2F5456076A7}" srcOrd="0" destOrd="0" presId="urn:microsoft.com/office/officeart/2018/2/layout/IconVerticalSolidList"/>
    <dgm:cxn modelId="{70632E66-5C6C-4B54-9830-09ADECE0FE95}" type="presParOf" srcId="{CB169EE8-D3A1-44C4-A73B-9099E5D4F339}" destId="{64BDD523-6093-4077-9D5C-2D421E262707}" srcOrd="1" destOrd="0" presId="urn:microsoft.com/office/officeart/2018/2/layout/IconVerticalSolidList"/>
    <dgm:cxn modelId="{4D3C5672-CE68-4E0B-B5F8-BC8293A034F7}" type="presParOf" srcId="{CB169EE8-D3A1-44C4-A73B-9099E5D4F339}" destId="{AFFAEB2A-4BA6-46BD-AC59-9C09527C2484}" srcOrd="2" destOrd="0" presId="urn:microsoft.com/office/officeart/2018/2/layout/IconVerticalSolidList"/>
    <dgm:cxn modelId="{D66842FC-FEE8-498A-861E-3E30F085393C}" type="presParOf" srcId="{CB169EE8-D3A1-44C4-A73B-9099E5D4F339}" destId="{0D007E33-42AE-4243-99A0-FC517EE6794C}" srcOrd="3" destOrd="0" presId="urn:microsoft.com/office/officeart/2018/2/layout/IconVerticalSolidList"/>
    <dgm:cxn modelId="{161EC599-C18B-46AF-B2DF-D77874B3AE73}" type="presParOf" srcId="{056A524A-A2DF-46EB-BC96-A04487E45B62}" destId="{8842B816-DA71-4D9E-9269-434EE864C1D5}" srcOrd="1" destOrd="0" presId="urn:microsoft.com/office/officeart/2018/2/layout/IconVerticalSolidList"/>
    <dgm:cxn modelId="{5A0C6506-7CB1-4470-9B4F-D0EB1DBF58D6}" type="presParOf" srcId="{056A524A-A2DF-46EB-BC96-A04487E45B62}" destId="{2E49E3C1-79CE-45EE-8658-79D013DE81F6}" srcOrd="2" destOrd="0" presId="urn:microsoft.com/office/officeart/2018/2/layout/IconVerticalSolidList"/>
    <dgm:cxn modelId="{F4B2C693-E6D0-4CAD-A4C0-43A51A42E1D3}" type="presParOf" srcId="{2E49E3C1-79CE-45EE-8658-79D013DE81F6}" destId="{F92D1F56-CD02-4415-B228-E63332922181}" srcOrd="0" destOrd="0" presId="urn:microsoft.com/office/officeart/2018/2/layout/IconVerticalSolidList"/>
    <dgm:cxn modelId="{153F4E9C-9E78-4322-B930-8B7951B4A3ED}" type="presParOf" srcId="{2E49E3C1-79CE-45EE-8658-79D013DE81F6}" destId="{77BD063E-AF5B-426E-BF80-A3BDA48B4608}" srcOrd="1" destOrd="0" presId="urn:microsoft.com/office/officeart/2018/2/layout/IconVerticalSolidList"/>
    <dgm:cxn modelId="{5FFE9A8C-489F-4FA9-B5E0-C179660F3ADA}" type="presParOf" srcId="{2E49E3C1-79CE-45EE-8658-79D013DE81F6}" destId="{D471BDA3-2A2B-43A7-AFB7-1E255B2E82A1}" srcOrd="2" destOrd="0" presId="urn:microsoft.com/office/officeart/2018/2/layout/IconVerticalSolidList"/>
    <dgm:cxn modelId="{7F5D34A1-1C5E-4494-BCBC-1DD6FED3E43F}" type="presParOf" srcId="{2E49E3C1-79CE-45EE-8658-79D013DE81F6}" destId="{82D8A7EB-F323-496E-952B-3F25A74729C1}" srcOrd="3" destOrd="0" presId="urn:microsoft.com/office/officeart/2018/2/layout/IconVerticalSolidList"/>
    <dgm:cxn modelId="{C939C7EC-5BBC-4B97-A89B-7D2665E9F26F}" type="presParOf" srcId="{056A524A-A2DF-46EB-BC96-A04487E45B62}" destId="{AC19EDFD-8BFC-4AF5-B880-DF5CB047DFD4}" srcOrd="3" destOrd="0" presId="urn:microsoft.com/office/officeart/2018/2/layout/IconVerticalSolidList"/>
    <dgm:cxn modelId="{D79FF3FD-703A-48CA-95EA-EE986737E36C}" type="presParOf" srcId="{056A524A-A2DF-46EB-BC96-A04487E45B62}" destId="{FBA33135-26EB-4C3D-96E5-160FB11D6C44}" srcOrd="4" destOrd="0" presId="urn:microsoft.com/office/officeart/2018/2/layout/IconVerticalSolidList"/>
    <dgm:cxn modelId="{7458A755-AC6D-4C48-9D88-C48523E113D2}" type="presParOf" srcId="{FBA33135-26EB-4C3D-96E5-160FB11D6C44}" destId="{B2F4D0D0-E1B9-4529-AAF1-9C5A2B1046C8}" srcOrd="0" destOrd="0" presId="urn:microsoft.com/office/officeart/2018/2/layout/IconVerticalSolidList"/>
    <dgm:cxn modelId="{6FF9D424-44B7-4D0C-9763-6ADD352BD92D}" type="presParOf" srcId="{FBA33135-26EB-4C3D-96E5-160FB11D6C44}" destId="{4F98E8AD-A63E-4AFA-8C9B-4762D1BA89E4}" srcOrd="1" destOrd="0" presId="urn:microsoft.com/office/officeart/2018/2/layout/IconVerticalSolidList"/>
    <dgm:cxn modelId="{F457565E-BAB0-4367-874C-68DEECCB9EB1}" type="presParOf" srcId="{FBA33135-26EB-4C3D-96E5-160FB11D6C44}" destId="{40C628C2-D404-4FB7-BEF8-2B24D2B3BD62}" srcOrd="2" destOrd="0" presId="urn:microsoft.com/office/officeart/2018/2/layout/IconVerticalSolidList"/>
    <dgm:cxn modelId="{7FF125DF-F94A-4B27-92B4-2CDDF56D845C}" type="presParOf" srcId="{FBA33135-26EB-4C3D-96E5-160FB11D6C44}" destId="{B88E55EA-7BD7-46D7-943C-34CAB722B35B}" srcOrd="3" destOrd="0" presId="urn:microsoft.com/office/officeart/2018/2/layout/IconVerticalSolidList"/>
    <dgm:cxn modelId="{E6916ED9-AFC2-4C21-ADFB-B04E32F57353}" type="presParOf" srcId="{056A524A-A2DF-46EB-BC96-A04487E45B62}" destId="{5E03E759-7454-48E0-9CFD-6454CD75D1B4}" srcOrd="5" destOrd="0" presId="urn:microsoft.com/office/officeart/2018/2/layout/IconVerticalSolidList"/>
    <dgm:cxn modelId="{BB3B2AEA-F1CC-436E-B5EC-2895B250721E}" type="presParOf" srcId="{056A524A-A2DF-46EB-BC96-A04487E45B62}" destId="{2F09ABFC-7D5F-4305-99DB-0A0DE02BC4A4}" srcOrd="6" destOrd="0" presId="urn:microsoft.com/office/officeart/2018/2/layout/IconVerticalSolidList"/>
    <dgm:cxn modelId="{1DC50E18-B557-428A-8D35-3B51EC5315FD}" type="presParOf" srcId="{2F09ABFC-7D5F-4305-99DB-0A0DE02BC4A4}" destId="{E88E16EE-2E03-4636-BFBC-9FCBACF18674}" srcOrd="0" destOrd="0" presId="urn:microsoft.com/office/officeart/2018/2/layout/IconVerticalSolidList"/>
    <dgm:cxn modelId="{51BD0C43-95F9-4698-9CBB-D249A2DE76ED}" type="presParOf" srcId="{2F09ABFC-7D5F-4305-99DB-0A0DE02BC4A4}" destId="{01C8BEC8-C695-492A-AECB-8ACC5D74F4A2}" srcOrd="1" destOrd="0" presId="urn:microsoft.com/office/officeart/2018/2/layout/IconVerticalSolidList"/>
    <dgm:cxn modelId="{5A907868-BABB-4BB4-AF53-BA058DE6FAD3}" type="presParOf" srcId="{2F09ABFC-7D5F-4305-99DB-0A0DE02BC4A4}" destId="{4FB59B24-5A80-4A46-A55D-39B8536D0A69}" srcOrd="2" destOrd="0" presId="urn:microsoft.com/office/officeart/2018/2/layout/IconVerticalSolidList"/>
    <dgm:cxn modelId="{70DEF46D-5D02-40C2-B9AF-A680C3A3C522}" type="presParOf" srcId="{2F09ABFC-7D5F-4305-99DB-0A0DE02BC4A4}" destId="{6CC40258-AF5A-4421-9EA7-2B329533F29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1A7C545-72EA-400A-AD00-B7D63E86FC3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E30F6CA-C35A-41A9-A71D-1FA5AB0C52FE}">
      <dgm:prSet/>
      <dgm:spPr/>
      <dgm:t>
        <a:bodyPr/>
        <a:lstStyle/>
        <a:p>
          <a:r>
            <a:rPr lang="en-US" b="1"/>
            <a:t>Validate Archive:</a:t>
          </a:r>
          <a:r>
            <a:rPr lang="en-US"/>
            <a:t> Check the global header to confirm the file format. </a:t>
          </a:r>
        </a:p>
      </dgm:t>
    </dgm:pt>
    <dgm:pt modelId="{B7E00EE1-E8EA-4656-9DC6-86D1056C418A}" type="parTrans" cxnId="{125F0E5F-47B1-4DE5-9CBB-0DF65B5E3357}">
      <dgm:prSet/>
      <dgm:spPr/>
      <dgm:t>
        <a:bodyPr/>
        <a:lstStyle/>
        <a:p>
          <a:endParaRPr lang="en-US"/>
        </a:p>
      </dgm:t>
    </dgm:pt>
    <dgm:pt modelId="{066B967A-06CC-4268-82F7-A6B0D60F2FF8}" type="sibTrans" cxnId="{125F0E5F-47B1-4DE5-9CBB-0DF65B5E3357}">
      <dgm:prSet/>
      <dgm:spPr/>
      <dgm:t>
        <a:bodyPr/>
        <a:lstStyle/>
        <a:p>
          <a:endParaRPr lang="en-US"/>
        </a:p>
      </dgm:t>
    </dgm:pt>
    <dgm:pt modelId="{A7101542-C0AC-47EC-8EC8-8A0832144B9B}">
      <dgm:prSet/>
      <dgm:spPr/>
      <dgm:t>
        <a:bodyPr/>
        <a:lstStyle/>
        <a:p>
          <a:r>
            <a:rPr lang="en-US" b="1"/>
            <a:t>Initialize Dictionaries:</a:t>
          </a:r>
          <a:r>
            <a:rPr lang="en-US"/>
            <a:t> Use zlib to decompress the global template and variable dictionaries. </a:t>
          </a:r>
        </a:p>
      </dgm:t>
    </dgm:pt>
    <dgm:pt modelId="{24784800-48A2-400C-8A74-89566B7CE315}" type="parTrans" cxnId="{C0AE1D71-1086-4B35-A55A-EF352A8771D8}">
      <dgm:prSet/>
      <dgm:spPr/>
      <dgm:t>
        <a:bodyPr/>
        <a:lstStyle/>
        <a:p>
          <a:endParaRPr lang="en-US"/>
        </a:p>
      </dgm:t>
    </dgm:pt>
    <dgm:pt modelId="{B562257E-7BFC-4768-B6B7-F7A47C141DB3}" type="sibTrans" cxnId="{C0AE1D71-1086-4B35-A55A-EF352A8771D8}">
      <dgm:prSet/>
      <dgm:spPr/>
      <dgm:t>
        <a:bodyPr/>
        <a:lstStyle/>
        <a:p>
          <a:endParaRPr lang="en-US"/>
        </a:p>
      </dgm:t>
    </dgm:pt>
    <dgm:pt modelId="{2152E8F9-9B1E-4985-A6EB-3DBEE9B9D14F}">
      <dgm:prSet/>
      <dgm:spPr/>
      <dgm:t>
        <a:bodyPr/>
        <a:lstStyle/>
        <a:p>
          <a:r>
            <a:rPr lang="en-US" b="1"/>
            <a:t>Chunk-Based Decompression:</a:t>
          </a:r>
          <a:r>
            <a:rPr lang="en-US"/>
            <a:t> Process each chunk, substituting the original values back into the logs using the dictionaries. </a:t>
          </a:r>
        </a:p>
      </dgm:t>
    </dgm:pt>
    <dgm:pt modelId="{3D29FD85-E56F-4A85-AC47-E42ED1902586}" type="parTrans" cxnId="{34E9637C-62EE-4C70-9096-0B4AC91D9054}">
      <dgm:prSet/>
      <dgm:spPr/>
      <dgm:t>
        <a:bodyPr/>
        <a:lstStyle/>
        <a:p>
          <a:endParaRPr lang="en-US"/>
        </a:p>
      </dgm:t>
    </dgm:pt>
    <dgm:pt modelId="{912B0469-9D0D-4C5D-8C43-C4F13BB57DDE}" type="sibTrans" cxnId="{34E9637C-62EE-4C70-9096-0B4AC91D9054}">
      <dgm:prSet/>
      <dgm:spPr/>
      <dgm:t>
        <a:bodyPr/>
        <a:lstStyle/>
        <a:p>
          <a:endParaRPr lang="en-US"/>
        </a:p>
      </dgm:t>
    </dgm:pt>
    <dgm:pt modelId="{3CF54302-1E42-4296-8C07-2AB742B34D23}">
      <dgm:prSet/>
      <dgm:spPr/>
      <dgm:t>
        <a:bodyPr/>
        <a:lstStyle/>
        <a:p>
          <a:r>
            <a:rPr lang="en-US" b="1"/>
            <a:t>File Reconstruction:</a:t>
          </a:r>
          <a:r>
            <a:rPr lang="en-US"/>
            <a:t> Write each decompressed log line to the appropriate file based on its file ID, restoring the original content.</a:t>
          </a:r>
        </a:p>
      </dgm:t>
    </dgm:pt>
    <dgm:pt modelId="{9CEDFC0C-5C29-492B-925B-417AEB850720}" type="parTrans" cxnId="{F9B795B7-80D9-4EEB-93E4-BA7AA8DA1048}">
      <dgm:prSet/>
      <dgm:spPr/>
      <dgm:t>
        <a:bodyPr/>
        <a:lstStyle/>
        <a:p>
          <a:endParaRPr lang="en-US"/>
        </a:p>
      </dgm:t>
    </dgm:pt>
    <dgm:pt modelId="{41DC64D9-A924-42C7-8F0D-9CF335F2D1BC}" type="sibTrans" cxnId="{F9B795B7-80D9-4EEB-93E4-BA7AA8DA1048}">
      <dgm:prSet/>
      <dgm:spPr/>
      <dgm:t>
        <a:bodyPr/>
        <a:lstStyle/>
        <a:p>
          <a:endParaRPr lang="en-US"/>
        </a:p>
      </dgm:t>
    </dgm:pt>
    <dgm:pt modelId="{056A524A-A2DF-46EB-BC96-A04487E45B62}" type="pres">
      <dgm:prSet presAssocID="{B1A7C545-72EA-400A-AD00-B7D63E86FC3C}" presName="root" presStyleCnt="0">
        <dgm:presLayoutVars>
          <dgm:dir/>
          <dgm:resizeHandles val="exact"/>
        </dgm:presLayoutVars>
      </dgm:prSet>
      <dgm:spPr/>
    </dgm:pt>
    <dgm:pt modelId="{CB169EE8-D3A1-44C4-A73B-9099E5D4F339}" type="pres">
      <dgm:prSet presAssocID="{AE30F6CA-C35A-41A9-A71D-1FA5AB0C52FE}" presName="compNode" presStyleCnt="0"/>
      <dgm:spPr/>
    </dgm:pt>
    <dgm:pt modelId="{199BEF3D-DAD7-4629-B116-B2F5456076A7}" type="pres">
      <dgm:prSet presAssocID="{AE30F6CA-C35A-41A9-A71D-1FA5AB0C52FE}" presName="bgRect" presStyleLbl="bgShp" presStyleIdx="0" presStyleCnt="4"/>
      <dgm:spPr/>
    </dgm:pt>
    <dgm:pt modelId="{64BDD523-6093-4077-9D5C-2D421E262707}" type="pres">
      <dgm:prSet presAssocID="{AE30F6CA-C35A-41A9-A71D-1FA5AB0C52F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AFFAEB2A-4BA6-46BD-AC59-9C09527C2484}" type="pres">
      <dgm:prSet presAssocID="{AE30F6CA-C35A-41A9-A71D-1FA5AB0C52FE}" presName="spaceRect" presStyleCnt="0"/>
      <dgm:spPr/>
    </dgm:pt>
    <dgm:pt modelId="{0D007E33-42AE-4243-99A0-FC517EE6794C}" type="pres">
      <dgm:prSet presAssocID="{AE30F6CA-C35A-41A9-A71D-1FA5AB0C52FE}" presName="parTx" presStyleLbl="revTx" presStyleIdx="0" presStyleCnt="4">
        <dgm:presLayoutVars>
          <dgm:chMax val="0"/>
          <dgm:chPref val="0"/>
        </dgm:presLayoutVars>
      </dgm:prSet>
      <dgm:spPr/>
    </dgm:pt>
    <dgm:pt modelId="{8842B816-DA71-4D9E-9269-434EE864C1D5}" type="pres">
      <dgm:prSet presAssocID="{066B967A-06CC-4268-82F7-A6B0D60F2FF8}" presName="sibTrans" presStyleCnt="0"/>
      <dgm:spPr/>
    </dgm:pt>
    <dgm:pt modelId="{2E49E3C1-79CE-45EE-8658-79D013DE81F6}" type="pres">
      <dgm:prSet presAssocID="{A7101542-C0AC-47EC-8EC8-8A0832144B9B}" presName="compNode" presStyleCnt="0"/>
      <dgm:spPr/>
    </dgm:pt>
    <dgm:pt modelId="{F92D1F56-CD02-4415-B228-E63332922181}" type="pres">
      <dgm:prSet presAssocID="{A7101542-C0AC-47EC-8EC8-8A0832144B9B}" presName="bgRect" presStyleLbl="bgShp" presStyleIdx="1" presStyleCnt="4"/>
      <dgm:spPr/>
    </dgm:pt>
    <dgm:pt modelId="{77BD063E-AF5B-426E-BF80-A3BDA48B4608}" type="pres">
      <dgm:prSet presAssocID="{A7101542-C0AC-47EC-8EC8-8A0832144B9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D471BDA3-2A2B-43A7-AFB7-1E255B2E82A1}" type="pres">
      <dgm:prSet presAssocID="{A7101542-C0AC-47EC-8EC8-8A0832144B9B}" presName="spaceRect" presStyleCnt="0"/>
      <dgm:spPr/>
    </dgm:pt>
    <dgm:pt modelId="{82D8A7EB-F323-496E-952B-3F25A74729C1}" type="pres">
      <dgm:prSet presAssocID="{A7101542-C0AC-47EC-8EC8-8A0832144B9B}" presName="parTx" presStyleLbl="revTx" presStyleIdx="1" presStyleCnt="4">
        <dgm:presLayoutVars>
          <dgm:chMax val="0"/>
          <dgm:chPref val="0"/>
        </dgm:presLayoutVars>
      </dgm:prSet>
      <dgm:spPr/>
    </dgm:pt>
    <dgm:pt modelId="{AC19EDFD-8BFC-4AF5-B880-DF5CB047DFD4}" type="pres">
      <dgm:prSet presAssocID="{B562257E-7BFC-4768-B6B7-F7A47C141DB3}" presName="sibTrans" presStyleCnt="0"/>
      <dgm:spPr/>
    </dgm:pt>
    <dgm:pt modelId="{FBA33135-26EB-4C3D-96E5-160FB11D6C44}" type="pres">
      <dgm:prSet presAssocID="{2152E8F9-9B1E-4985-A6EB-3DBEE9B9D14F}" presName="compNode" presStyleCnt="0"/>
      <dgm:spPr/>
    </dgm:pt>
    <dgm:pt modelId="{B2F4D0D0-E1B9-4529-AAF1-9C5A2B1046C8}" type="pres">
      <dgm:prSet presAssocID="{2152E8F9-9B1E-4985-A6EB-3DBEE9B9D14F}" presName="bgRect" presStyleLbl="bgShp" presStyleIdx="2" presStyleCnt="4"/>
      <dgm:spPr/>
    </dgm:pt>
    <dgm:pt modelId="{4F98E8AD-A63E-4AFA-8C9B-4762D1BA89E4}" type="pres">
      <dgm:prSet presAssocID="{2152E8F9-9B1E-4985-A6EB-3DBEE9B9D14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40C628C2-D404-4FB7-BEF8-2B24D2B3BD62}" type="pres">
      <dgm:prSet presAssocID="{2152E8F9-9B1E-4985-A6EB-3DBEE9B9D14F}" presName="spaceRect" presStyleCnt="0"/>
      <dgm:spPr/>
    </dgm:pt>
    <dgm:pt modelId="{B88E55EA-7BD7-46D7-943C-34CAB722B35B}" type="pres">
      <dgm:prSet presAssocID="{2152E8F9-9B1E-4985-A6EB-3DBEE9B9D14F}" presName="parTx" presStyleLbl="revTx" presStyleIdx="2" presStyleCnt="4">
        <dgm:presLayoutVars>
          <dgm:chMax val="0"/>
          <dgm:chPref val="0"/>
        </dgm:presLayoutVars>
      </dgm:prSet>
      <dgm:spPr/>
    </dgm:pt>
    <dgm:pt modelId="{5E03E759-7454-48E0-9CFD-6454CD75D1B4}" type="pres">
      <dgm:prSet presAssocID="{912B0469-9D0D-4C5D-8C43-C4F13BB57DDE}" presName="sibTrans" presStyleCnt="0"/>
      <dgm:spPr/>
    </dgm:pt>
    <dgm:pt modelId="{2F09ABFC-7D5F-4305-99DB-0A0DE02BC4A4}" type="pres">
      <dgm:prSet presAssocID="{3CF54302-1E42-4296-8C07-2AB742B34D23}" presName="compNode" presStyleCnt="0"/>
      <dgm:spPr/>
    </dgm:pt>
    <dgm:pt modelId="{E88E16EE-2E03-4636-BFBC-9FCBACF18674}" type="pres">
      <dgm:prSet presAssocID="{3CF54302-1E42-4296-8C07-2AB742B34D23}" presName="bgRect" presStyleLbl="bgShp" presStyleIdx="3" presStyleCnt="4"/>
      <dgm:spPr/>
    </dgm:pt>
    <dgm:pt modelId="{01C8BEC8-C695-492A-AECB-8ACC5D74F4A2}" type="pres">
      <dgm:prSet presAssocID="{3CF54302-1E42-4296-8C07-2AB742B34D2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hredder"/>
        </a:ext>
      </dgm:extLst>
    </dgm:pt>
    <dgm:pt modelId="{4FB59B24-5A80-4A46-A55D-39B8536D0A69}" type="pres">
      <dgm:prSet presAssocID="{3CF54302-1E42-4296-8C07-2AB742B34D23}" presName="spaceRect" presStyleCnt="0"/>
      <dgm:spPr/>
    </dgm:pt>
    <dgm:pt modelId="{6CC40258-AF5A-4421-9EA7-2B329533F29C}" type="pres">
      <dgm:prSet presAssocID="{3CF54302-1E42-4296-8C07-2AB742B34D23}" presName="parTx" presStyleLbl="revTx" presStyleIdx="3" presStyleCnt="4">
        <dgm:presLayoutVars>
          <dgm:chMax val="0"/>
          <dgm:chPref val="0"/>
        </dgm:presLayoutVars>
      </dgm:prSet>
      <dgm:spPr/>
    </dgm:pt>
  </dgm:ptLst>
  <dgm:cxnLst>
    <dgm:cxn modelId="{01AB350A-727F-47CF-9DCF-CCF35B24EC17}" type="presOf" srcId="{3CF54302-1E42-4296-8C07-2AB742B34D23}" destId="{6CC40258-AF5A-4421-9EA7-2B329533F29C}" srcOrd="0" destOrd="0" presId="urn:microsoft.com/office/officeart/2018/2/layout/IconVerticalSolidList"/>
    <dgm:cxn modelId="{841A2C23-B659-4432-9558-7BF91E940CCF}" type="presOf" srcId="{2152E8F9-9B1E-4985-A6EB-3DBEE9B9D14F}" destId="{B88E55EA-7BD7-46D7-943C-34CAB722B35B}" srcOrd="0" destOrd="0" presId="urn:microsoft.com/office/officeart/2018/2/layout/IconVerticalSolidList"/>
    <dgm:cxn modelId="{125F0E5F-47B1-4DE5-9CBB-0DF65B5E3357}" srcId="{B1A7C545-72EA-400A-AD00-B7D63E86FC3C}" destId="{AE30F6CA-C35A-41A9-A71D-1FA5AB0C52FE}" srcOrd="0" destOrd="0" parTransId="{B7E00EE1-E8EA-4656-9DC6-86D1056C418A}" sibTransId="{066B967A-06CC-4268-82F7-A6B0D60F2FF8}"/>
    <dgm:cxn modelId="{C0AE1D71-1086-4B35-A55A-EF352A8771D8}" srcId="{B1A7C545-72EA-400A-AD00-B7D63E86FC3C}" destId="{A7101542-C0AC-47EC-8EC8-8A0832144B9B}" srcOrd="1" destOrd="0" parTransId="{24784800-48A2-400C-8A74-89566B7CE315}" sibTransId="{B562257E-7BFC-4768-B6B7-F7A47C141DB3}"/>
    <dgm:cxn modelId="{34E9637C-62EE-4C70-9096-0B4AC91D9054}" srcId="{B1A7C545-72EA-400A-AD00-B7D63E86FC3C}" destId="{2152E8F9-9B1E-4985-A6EB-3DBEE9B9D14F}" srcOrd="2" destOrd="0" parTransId="{3D29FD85-E56F-4A85-AC47-E42ED1902586}" sibTransId="{912B0469-9D0D-4C5D-8C43-C4F13BB57DDE}"/>
    <dgm:cxn modelId="{F36C897C-1C40-4FA8-84BD-257F1357C1EA}" type="presOf" srcId="{A7101542-C0AC-47EC-8EC8-8A0832144B9B}" destId="{82D8A7EB-F323-496E-952B-3F25A74729C1}" srcOrd="0" destOrd="0" presId="urn:microsoft.com/office/officeart/2018/2/layout/IconVerticalSolidList"/>
    <dgm:cxn modelId="{4C45838A-3BAE-4D5F-ABD2-DA80B55D79E0}" type="presOf" srcId="{B1A7C545-72EA-400A-AD00-B7D63E86FC3C}" destId="{056A524A-A2DF-46EB-BC96-A04487E45B62}" srcOrd="0" destOrd="0" presId="urn:microsoft.com/office/officeart/2018/2/layout/IconVerticalSolidList"/>
    <dgm:cxn modelId="{3C53B3AE-3BF6-4E77-998E-63083D21A11F}" type="presOf" srcId="{AE30F6CA-C35A-41A9-A71D-1FA5AB0C52FE}" destId="{0D007E33-42AE-4243-99A0-FC517EE6794C}" srcOrd="0" destOrd="0" presId="urn:microsoft.com/office/officeart/2018/2/layout/IconVerticalSolidList"/>
    <dgm:cxn modelId="{F9B795B7-80D9-4EEB-93E4-BA7AA8DA1048}" srcId="{B1A7C545-72EA-400A-AD00-B7D63E86FC3C}" destId="{3CF54302-1E42-4296-8C07-2AB742B34D23}" srcOrd="3" destOrd="0" parTransId="{9CEDFC0C-5C29-492B-925B-417AEB850720}" sibTransId="{41DC64D9-A924-42C7-8F0D-9CF335F2D1BC}"/>
    <dgm:cxn modelId="{87B0352B-5AE2-4EBB-AA50-8689F2452AE7}" type="presParOf" srcId="{056A524A-A2DF-46EB-BC96-A04487E45B62}" destId="{CB169EE8-D3A1-44C4-A73B-9099E5D4F339}" srcOrd="0" destOrd="0" presId="urn:microsoft.com/office/officeart/2018/2/layout/IconVerticalSolidList"/>
    <dgm:cxn modelId="{F5910EC0-D06B-463C-B4D3-93F91BD58BD6}" type="presParOf" srcId="{CB169EE8-D3A1-44C4-A73B-9099E5D4F339}" destId="{199BEF3D-DAD7-4629-B116-B2F5456076A7}" srcOrd="0" destOrd="0" presId="urn:microsoft.com/office/officeart/2018/2/layout/IconVerticalSolidList"/>
    <dgm:cxn modelId="{70632E66-5C6C-4B54-9830-09ADECE0FE95}" type="presParOf" srcId="{CB169EE8-D3A1-44C4-A73B-9099E5D4F339}" destId="{64BDD523-6093-4077-9D5C-2D421E262707}" srcOrd="1" destOrd="0" presId="urn:microsoft.com/office/officeart/2018/2/layout/IconVerticalSolidList"/>
    <dgm:cxn modelId="{4D3C5672-CE68-4E0B-B5F8-BC8293A034F7}" type="presParOf" srcId="{CB169EE8-D3A1-44C4-A73B-9099E5D4F339}" destId="{AFFAEB2A-4BA6-46BD-AC59-9C09527C2484}" srcOrd="2" destOrd="0" presId="urn:microsoft.com/office/officeart/2018/2/layout/IconVerticalSolidList"/>
    <dgm:cxn modelId="{D66842FC-FEE8-498A-861E-3E30F085393C}" type="presParOf" srcId="{CB169EE8-D3A1-44C4-A73B-9099E5D4F339}" destId="{0D007E33-42AE-4243-99A0-FC517EE6794C}" srcOrd="3" destOrd="0" presId="urn:microsoft.com/office/officeart/2018/2/layout/IconVerticalSolidList"/>
    <dgm:cxn modelId="{161EC599-C18B-46AF-B2DF-D77874B3AE73}" type="presParOf" srcId="{056A524A-A2DF-46EB-BC96-A04487E45B62}" destId="{8842B816-DA71-4D9E-9269-434EE864C1D5}" srcOrd="1" destOrd="0" presId="urn:microsoft.com/office/officeart/2018/2/layout/IconVerticalSolidList"/>
    <dgm:cxn modelId="{5A0C6506-7CB1-4470-9B4F-D0EB1DBF58D6}" type="presParOf" srcId="{056A524A-A2DF-46EB-BC96-A04487E45B62}" destId="{2E49E3C1-79CE-45EE-8658-79D013DE81F6}" srcOrd="2" destOrd="0" presId="urn:microsoft.com/office/officeart/2018/2/layout/IconVerticalSolidList"/>
    <dgm:cxn modelId="{F4B2C693-E6D0-4CAD-A4C0-43A51A42E1D3}" type="presParOf" srcId="{2E49E3C1-79CE-45EE-8658-79D013DE81F6}" destId="{F92D1F56-CD02-4415-B228-E63332922181}" srcOrd="0" destOrd="0" presId="urn:microsoft.com/office/officeart/2018/2/layout/IconVerticalSolidList"/>
    <dgm:cxn modelId="{153F4E9C-9E78-4322-B930-8B7951B4A3ED}" type="presParOf" srcId="{2E49E3C1-79CE-45EE-8658-79D013DE81F6}" destId="{77BD063E-AF5B-426E-BF80-A3BDA48B4608}" srcOrd="1" destOrd="0" presId="urn:microsoft.com/office/officeart/2018/2/layout/IconVerticalSolidList"/>
    <dgm:cxn modelId="{5FFE9A8C-489F-4FA9-B5E0-C179660F3ADA}" type="presParOf" srcId="{2E49E3C1-79CE-45EE-8658-79D013DE81F6}" destId="{D471BDA3-2A2B-43A7-AFB7-1E255B2E82A1}" srcOrd="2" destOrd="0" presId="urn:microsoft.com/office/officeart/2018/2/layout/IconVerticalSolidList"/>
    <dgm:cxn modelId="{7F5D34A1-1C5E-4494-BCBC-1DD6FED3E43F}" type="presParOf" srcId="{2E49E3C1-79CE-45EE-8658-79D013DE81F6}" destId="{82D8A7EB-F323-496E-952B-3F25A74729C1}" srcOrd="3" destOrd="0" presId="urn:microsoft.com/office/officeart/2018/2/layout/IconVerticalSolidList"/>
    <dgm:cxn modelId="{C939C7EC-5BBC-4B97-A89B-7D2665E9F26F}" type="presParOf" srcId="{056A524A-A2DF-46EB-BC96-A04487E45B62}" destId="{AC19EDFD-8BFC-4AF5-B880-DF5CB047DFD4}" srcOrd="3" destOrd="0" presId="urn:microsoft.com/office/officeart/2018/2/layout/IconVerticalSolidList"/>
    <dgm:cxn modelId="{D79FF3FD-703A-48CA-95EA-EE986737E36C}" type="presParOf" srcId="{056A524A-A2DF-46EB-BC96-A04487E45B62}" destId="{FBA33135-26EB-4C3D-96E5-160FB11D6C44}" srcOrd="4" destOrd="0" presId="urn:microsoft.com/office/officeart/2018/2/layout/IconVerticalSolidList"/>
    <dgm:cxn modelId="{7458A755-AC6D-4C48-9D88-C48523E113D2}" type="presParOf" srcId="{FBA33135-26EB-4C3D-96E5-160FB11D6C44}" destId="{B2F4D0D0-E1B9-4529-AAF1-9C5A2B1046C8}" srcOrd="0" destOrd="0" presId="urn:microsoft.com/office/officeart/2018/2/layout/IconVerticalSolidList"/>
    <dgm:cxn modelId="{6FF9D424-44B7-4D0C-9763-6ADD352BD92D}" type="presParOf" srcId="{FBA33135-26EB-4C3D-96E5-160FB11D6C44}" destId="{4F98E8AD-A63E-4AFA-8C9B-4762D1BA89E4}" srcOrd="1" destOrd="0" presId="urn:microsoft.com/office/officeart/2018/2/layout/IconVerticalSolidList"/>
    <dgm:cxn modelId="{F457565E-BAB0-4367-874C-68DEECCB9EB1}" type="presParOf" srcId="{FBA33135-26EB-4C3D-96E5-160FB11D6C44}" destId="{40C628C2-D404-4FB7-BEF8-2B24D2B3BD62}" srcOrd="2" destOrd="0" presId="urn:microsoft.com/office/officeart/2018/2/layout/IconVerticalSolidList"/>
    <dgm:cxn modelId="{7FF125DF-F94A-4B27-92B4-2CDDF56D845C}" type="presParOf" srcId="{FBA33135-26EB-4C3D-96E5-160FB11D6C44}" destId="{B88E55EA-7BD7-46D7-943C-34CAB722B35B}" srcOrd="3" destOrd="0" presId="urn:microsoft.com/office/officeart/2018/2/layout/IconVerticalSolidList"/>
    <dgm:cxn modelId="{E6916ED9-AFC2-4C21-ADFB-B04E32F57353}" type="presParOf" srcId="{056A524A-A2DF-46EB-BC96-A04487E45B62}" destId="{5E03E759-7454-48E0-9CFD-6454CD75D1B4}" srcOrd="5" destOrd="0" presId="urn:microsoft.com/office/officeart/2018/2/layout/IconVerticalSolidList"/>
    <dgm:cxn modelId="{BB3B2AEA-F1CC-436E-B5EC-2895B250721E}" type="presParOf" srcId="{056A524A-A2DF-46EB-BC96-A04487E45B62}" destId="{2F09ABFC-7D5F-4305-99DB-0A0DE02BC4A4}" srcOrd="6" destOrd="0" presId="urn:microsoft.com/office/officeart/2018/2/layout/IconVerticalSolidList"/>
    <dgm:cxn modelId="{1DC50E18-B557-428A-8D35-3B51EC5315FD}" type="presParOf" srcId="{2F09ABFC-7D5F-4305-99DB-0A0DE02BC4A4}" destId="{E88E16EE-2E03-4636-BFBC-9FCBACF18674}" srcOrd="0" destOrd="0" presId="urn:microsoft.com/office/officeart/2018/2/layout/IconVerticalSolidList"/>
    <dgm:cxn modelId="{51BD0C43-95F9-4698-9CBB-D249A2DE76ED}" type="presParOf" srcId="{2F09ABFC-7D5F-4305-99DB-0A0DE02BC4A4}" destId="{01C8BEC8-C695-492A-AECB-8ACC5D74F4A2}" srcOrd="1" destOrd="0" presId="urn:microsoft.com/office/officeart/2018/2/layout/IconVerticalSolidList"/>
    <dgm:cxn modelId="{5A907868-BABB-4BB4-AF53-BA058DE6FAD3}" type="presParOf" srcId="{2F09ABFC-7D5F-4305-99DB-0A0DE02BC4A4}" destId="{4FB59B24-5A80-4A46-A55D-39B8536D0A69}" srcOrd="2" destOrd="0" presId="urn:microsoft.com/office/officeart/2018/2/layout/IconVerticalSolidList"/>
    <dgm:cxn modelId="{70DEF46D-5D02-40C2-B9AF-A680C3A3C522}" type="presParOf" srcId="{2F09ABFC-7D5F-4305-99DB-0A0DE02BC4A4}" destId="{6CC40258-AF5A-4421-9EA7-2B329533F29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43BB7C8-C9A8-4144-A41F-86ACF7277B67}" type="doc">
      <dgm:prSet loTypeId="urn:microsoft.com/office/officeart/2016/7/layout/LinearArrowProcessNumbered" loCatId="process" qsTypeId="urn:microsoft.com/office/officeart/2005/8/quickstyle/simple4" qsCatId="simple" csTypeId="urn:microsoft.com/office/officeart/2005/8/colors/accent2_2" csCatId="accent2"/>
      <dgm:spPr/>
      <dgm:t>
        <a:bodyPr/>
        <a:lstStyle/>
        <a:p>
          <a:endParaRPr lang="en-US"/>
        </a:p>
      </dgm:t>
    </dgm:pt>
    <dgm:pt modelId="{843BAB87-7ADB-4FF8-B558-5EE1561FC0C6}">
      <dgm:prSet/>
      <dgm:spPr/>
      <dgm:t>
        <a:bodyPr/>
        <a:lstStyle/>
        <a:p>
          <a:r>
            <a:rPr lang="en-US" b="1"/>
            <a:t>Validate Archive:</a:t>
          </a:r>
          <a:r>
            <a:rPr lang="en-US"/>
            <a:t> Read the global header to confirm the file format. </a:t>
          </a:r>
        </a:p>
      </dgm:t>
    </dgm:pt>
    <dgm:pt modelId="{EA6198C4-D615-4899-AA85-30FAA16A75BB}" type="parTrans" cxnId="{C009E2EE-2616-42E0-8A50-31AC308A3472}">
      <dgm:prSet/>
      <dgm:spPr/>
      <dgm:t>
        <a:bodyPr/>
        <a:lstStyle/>
        <a:p>
          <a:endParaRPr lang="en-US"/>
        </a:p>
      </dgm:t>
    </dgm:pt>
    <dgm:pt modelId="{CEDD2DAF-20A5-4DC6-BBAB-83E8D39FFB70}" type="sibTrans" cxnId="{C009E2EE-2616-42E0-8A50-31AC308A3472}">
      <dgm:prSet phldrT="1" phldr="0"/>
      <dgm:spPr/>
      <dgm:t>
        <a:bodyPr/>
        <a:lstStyle/>
        <a:p>
          <a:r>
            <a:rPr lang="en-US"/>
            <a:t>1</a:t>
          </a:r>
        </a:p>
      </dgm:t>
    </dgm:pt>
    <dgm:pt modelId="{4076062F-FDDD-47CD-824B-B1C4B4A23B18}">
      <dgm:prSet/>
      <dgm:spPr/>
      <dgm:t>
        <a:bodyPr/>
        <a:lstStyle/>
        <a:p>
          <a:r>
            <a:rPr lang="en-US" b="1"/>
            <a:t>Initialize Dictionaries:</a:t>
          </a:r>
          <a:r>
            <a:rPr lang="en-US"/>
            <a:t> Load templates and variable values from the decompressed global section. </a:t>
          </a:r>
        </a:p>
      </dgm:t>
    </dgm:pt>
    <dgm:pt modelId="{74AD3C30-4326-4A69-B90C-149E832C5213}" type="parTrans" cxnId="{A892B366-698E-479B-B1F4-29B6AC9F355E}">
      <dgm:prSet/>
      <dgm:spPr/>
      <dgm:t>
        <a:bodyPr/>
        <a:lstStyle/>
        <a:p>
          <a:endParaRPr lang="en-US"/>
        </a:p>
      </dgm:t>
    </dgm:pt>
    <dgm:pt modelId="{A6629BCE-DCD2-4240-8BC7-DA68306B066A}" type="sibTrans" cxnId="{A892B366-698E-479B-B1F4-29B6AC9F355E}">
      <dgm:prSet phldrT="2" phldr="0"/>
      <dgm:spPr/>
      <dgm:t>
        <a:bodyPr/>
        <a:lstStyle/>
        <a:p>
          <a:r>
            <a:rPr lang="en-US"/>
            <a:t>2</a:t>
          </a:r>
        </a:p>
      </dgm:t>
    </dgm:pt>
    <dgm:pt modelId="{FF75D129-0B6C-4260-891B-ED7FACF98E9F}">
      <dgm:prSet/>
      <dgm:spPr/>
      <dgm:t>
        <a:bodyPr/>
        <a:lstStyle/>
        <a:p>
          <a:r>
            <a:rPr lang="en-US" b="1"/>
            <a:t>Chunk-Based Processing:</a:t>
          </a:r>
          <a:r>
            <a:rPr lang="en-US"/>
            <a:t> Decompress each chunk in turn to reconstruct log lines (using the template and variable dictionaries). </a:t>
          </a:r>
        </a:p>
      </dgm:t>
    </dgm:pt>
    <dgm:pt modelId="{CCBDCA42-FEB6-497E-A5FA-CCF4CD5D6766}" type="parTrans" cxnId="{31AEDC81-DE07-4678-8D10-A33D4B88FC6E}">
      <dgm:prSet/>
      <dgm:spPr/>
      <dgm:t>
        <a:bodyPr/>
        <a:lstStyle/>
        <a:p>
          <a:endParaRPr lang="en-US"/>
        </a:p>
      </dgm:t>
    </dgm:pt>
    <dgm:pt modelId="{38A354D1-36A9-4541-B5D9-786D329DE652}" type="sibTrans" cxnId="{31AEDC81-DE07-4678-8D10-A33D4B88FC6E}">
      <dgm:prSet phldrT="3" phldr="0"/>
      <dgm:spPr/>
      <dgm:t>
        <a:bodyPr/>
        <a:lstStyle/>
        <a:p>
          <a:r>
            <a:rPr lang="en-US"/>
            <a:t>3</a:t>
          </a:r>
        </a:p>
      </dgm:t>
    </dgm:pt>
    <dgm:pt modelId="{F7E2F729-E3E9-43D5-8244-9E8704593D67}">
      <dgm:prSet/>
      <dgm:spPr/>
      <dgm:t>
        <a:bodyPr/>
        <a:lstStyle/>
        <a:p>
          <a:r>
            <a:rPr lang="en-US" b="1"/>
            <a:t>Match Search Term:</a:t>
          </a:r>
          <a:r>
            <a:rPr lang="en-US"/>
            <a:t> Compare each reconstructed line with the query (supporting wildcards). </a:t>
          </a:r>
        </a:p>
      </dgm:t>
    </dgm:pt>
    <dgm:pt modelId="{07027366-0817-4FD6-8C42-8D9B9D29A0DE}" type="parTrans" cxnId="{E9CCD69A-99E6-4239-B187-6211605AE781}">
      <dgm:prSet/>
      <dgm:spPr/>
      <dgm:t>
        <a:bodyPr/>
        <a:lstStyle/>
        <a:p>
          <a:endParaRPr lang="en-US"/>
        </a:p>
      </dgm:t>
    </dgm:pt>
    <dgm:pt modelId="{35CB79F1-0595-40E9-913E-E99994FE6669}" type="sibTrans" cxnId="{E9CCD69A-99E6-4239-B187-6211605AE781}">
      <dgm:prSet phldrT="4" phldr="0"/>
      <dgm:spPr/>
      <dgm:t>
        <a:bodyPr/>
        <a:lstStyle/>
        <a:p>
          <a:r>
            <a:rPr lang="en-US"/>
            <a:t>4</a:t>
          </a:r>
        </a:p>
      </dgm:t>
    </dgm:pt>
    <dgm:pt modelId="{26F57BE2-77F4-4787-B84F-54B1A7B4637B}">
      <dgm:prSet/>
      <dgm:spPr/>
      <dgm:t>
        <a:bodyPr/>
        <a:lstStyle/>
        <a:p>
          <a:r>
            <a:rPr lang="en-US" b="1"/>
            <a:t>Report Results:</a:t>
          </a:r>
          <a:r>
            <a:rPr lang="en-US"/>
            <a:t> Print all matching lines along with their corresponding filenames.</a:t>
          </a:r>
        </a:p>
      </dgm:t>
    </dgm:pt>
    <dgm:pt modelId="{4311C30F-B405-4FFC-8B44-E06B6981F8AB}" type="parTrans" cxnId="{7937E674-8142-4815-844F-602C46AD5B85}">
      <dgm:prSet/>
      <dgm:spPr/>
      <dgm:t>
        <a:bodyPr/>
        <a:lstStyle/>
        <a:p>
          <a:endParaRPr lang="en-US"/>
        </a:p>
      </dgm:t>
    </dgm:pt>
    <dgm:pt modelId="{AB8C98DB-E209-4BEA-8D9A-0EF82B5640D3}" type="sibTrans" cxnId="{7937E674-8142-4815-844F-602C46AD5B85}">
      <dgm:prSet phldrT="5" phldr="0"/>
      <dgm:spPr/>
      <dgm:t>
        <a:bodyPr/>
        <a:lstStyle/>
        <a:p>
          <a:r>
            <a:rPr lang="en-US"/>
            <a:t>5</a:t>
          </a:r>
        </a:p>
      </dgm:t>
    </dgm:pt>
    <dgm:pt modelId="{A4892A37-F275-A64E-A2C3-D51D4B2EA286}" type="pres">
      <dgm:prSet presAssocID="{443BB7C8-C9A8-4144-A41F-86ACF7277B67}" presName="linearFlow" presStyleCnt="0">
        <dgm:presLayoutVars>
          <dgm:dir/>
          <dgm:animLvl val="lvl"/>
          <dgm:resizeHandles val="exact"/>
        </dgm:presLayoutVars>
      </dgm:prSet>
      <dgm:spPr/>
    </dgm:pt>
    <dgm:pt modelId="{32C6926B-7424-C144-B98A-9B682FDEBEAD}" type="pres">
      <dgm:prSet presAssocID="{843BAB87-7ADB-4FF8-B558-5EE1561FC0C6}" presName="compositeNode" presStyleCnt="0"/>
      <dgm:spPr/>
    </dgm:pt>
    <dgm:pt modelId="{D13815FB-5A30-CA44-B7AC-12F15B806645}" type="pres">
      <dgm:prSet presAssocID="{843BAB87-7ADB-4FF8-B558-5EE1561FC0C6}" presName="parTx" presStyleLbl="node1" presStyleIdx="0" presStyleCnt="0">
        <dgm:presLayoutVars>
          <dgm:chMax val="0"/>
          <dgm:chPref val="0"/>
          <dgm:bulletEnabled val="1"/>
        </dgm:presLayoutVars>
      </dgm:prSet>
      <dgm:spPr/>
    </dgm:pt>
    <dgm:pt modelId="{376BF6BA-CF0D-2544-A1B0-A5018E6911AE}" type="pres">
      <dgm:prSet presAssocID="{843BAB87-7ADB-4FF8-B558-5EE1561FC0C6}" presName="parSh" presStyleCnt="0"/>
      <dgm:spPr/>
    </dgm:pt>
    <dgm:pt modelId="{197D9E04-C411-D640-B4A7-DC81894D8613}" type="pres">
      <dgm:prSet presAssocID="{843BAB87-7ADB-4FF8-B558-5EE1561FC0C6}" presName="lineNode" presStyleLbl="alignAccFollowNode1" presStyleIdx="0" presStyleCnt="15"/>
      <dgm:spPr/>
    </dgm:pt>
    <dgm:pt modelId="{539D6790-7805-CC47-8C43-D770B43CB034}" type="pres">
      <dgm:prSet presAssocID="{843BAB87-7ADB-4FF8-B558-5EE1561FC0C6}" presName="lineArrowNode" presStyleLbl="alignAccFollowNode1" presStyleIdx="1" presStyleCnt="15"/>
      <dgm:spPr/>
    </dgm:pt>
    <dgm:pt modelId="{51AD870A-295F-7B4A-9CFB-52B5C1184830}" type="pres">
      <dgm:prSet presAssocID="{CEDD2DAF-20A5-4DC6-BBAB-83E8D39FFB70}" presName="sibTransNodeCircle" presStyleLbl="alignNode1" presStyleIdx="0" presStyleCnt="5">
        <dgm:presLayoutVars>
          <dgm:chMax val="0"/>
          <dgm:bulletEnabled/>
        </dgm:presLayoutVars>
      </dgm:prSet>
      <dgm:spPr/>
    </dgm:pt>
    <dgm:pt modelId="{E9B687D1-C5A1-124B-9B5D-DAB2436B26D1}" type="pres">
      <dgm:prSet presAssocID="{CEDD2DAF-20A5-4DC6-BBAB-83E8D39FFB70}" presName="spacerBetweenCircleAndCallout" presStyleCnt="0">
        <dgm:presLayoutVars/>
      </dgm:prSet>
      <dgm:spPr/>
    </dgm:pt>
    <dgm:pt modelId="{9FB5CDE1-B206-BB4C-9E9E-21D8C4A336B0}" type="pres">
      <dgm:prSet presAssocID="{843BAB87-7ADB-4FF8-B558-5EE1561FC0C6}" presName="nodeText" presStyleLbl="alignAccFollowNode1" presStyleIdx="2" presStyleCnt="15">
        <dgm:presLayoutVars>
          <dgm:bulletEnabled val="1"/>
        </dgm:presLayoutVars>
      </dgm:prSet>
      <dgm:spPr/>
    </dgm:pt>
    <dgm:pt modelId="{4D35AC6C-A420-194C-AEF9-1F310A5EC2BF}" type="pres">
      <dgm:prSet presAssocID="{CEDD2DAF-20A5-4DC6-BBAB-83E8D39FFB70}" presName="sibTransComposite" presStyleCnt="0"/>
      <dgm:spPr/>
    </dgm:pt>
    <dgm:pt modelId="{509EDEE1-D11D-EE4C-A399-61D16FC92B51}" type="pres">
      <dgm:prSet presAssocID="{4076062F-FDDD-47CD-824B-B1C4B4A23B18}" presName="compositeNode" presStyleCnt="0"/>
      <dgm:spPr/>
    </dgm:pt>
    <dgm:pt modelId="{210C3991-2820-7D4D-ADF6-07248E30C3A3}" type="pres">
      <dgm:prSet presAssocID="{4076062F-FDDD-47CD-824B-B1C4B4A23B18}" presName="parTx" presStyleLbl="node1" presStyleIdx="0" presStyleCnt="0">
        <dgm:presLayoutVars>
          <dgm:chMax val="0"/>
          <dgm:chPref val="0"/>
          <dgm:bulletEnabled val="1"/>
        </dgm:presLayoutVars>
      </dgm:prSet>
      <dgm:spPr/>
    </dgm:pt>
    <dgm:pt modelId="{CB021075-2D8A-1340-9800-1CD191116426}" type="pres">
      <dgm:prSet presAssocID="{4076062F-FDDD-47CD-824B-B1C4B4A23B18}" presName="parSh" presStyleCnt="0"/>
      <dgm:spPr/>
    </dgm:pt>
    <dgm:pt modelId="{610EE246-A9AA-A24B-BEAC-B3CE83BC6522}" type="pres">
      <dgm:prSet presAssocID="{4076062F-FDDD-47CD-824B-B1C4B4A23B18}" presName="lineNode" presStyleLbl="alignAccFollowNode1" presStyleIdx="3" presStyleCnt="15"/>
      <dgm:spPr/>
    </dgm:pt>
    <dgm:pt modelId="{47E2B403-D4A6-3146-A3FC-E90A87938B1B}" type="pres">
      <dgm:prSet presAssocID="{4076062F-FDDD-47CD-824B-B1C4B4A23B18}" presName="lineArrowNode" presStyleLbl="alignAccFollowNode1" presStyleIdx="4" presStyleCnt="15"/>
      <dgm:spPr/>
    </dgm:pt>
    <dgm:pt modelId="{2D141950-2E43-2C47-8AC7-338BAC05C038}" type="pres">
      <dgm:prSet presAssocID="{A6629BCE-DCD2-4240-8BC7-DA68306B066A}" presName="sibTransNodeCircle" presStyleLbl="alignNode1" presStyleIdx="1" presStyleCnt="5">
        <dgm:presLayoutVars>
          <dgm:chMax val="0"/>
          <dgm:bulletEnabled/>
        </dgm:presLayoutVars>
      </dgm:prSet>
      <dgm:spPr/>
    </dgm:pt>
    <dgm:pt modelId="{D398462C-5A4D-0049-A074-3EEB1A612E64}" type="pres">
      <dgm:prSet presAssocID="{A6629BCE-DCD2-4240-8BC7-DA68306B066A}" presName="spacerBetweenCircleAndCallout" presStyleCnt="0">
        <dgm:presLayoutVars/>
      </dgm:prSet>
      <dgm:spPr/>
    </dgm:pt>
    <dgm:pt modelId="{3E0A0B3F-C4FF-804F-8673-C47DDA268EF5}" type="pres">
      <dgm:prSet presAssocID="{4076062F-FDDD-47CD-824B-B1C4B4A23B18}" presName="nodeText" presStyleLbl="alignAccFollowNode1" presStyleIdx="5" presStyleCnt="15">
        <dgm:presLayoutVars>
          <dgm:bulletEnabled val="1"/>
        </dgm:presLayoutVars>
      </dgm:prSet>
      <dgm:spPr/>
    </dgm:pt>
    <dgm:pt modelId="{97D3F472-4902-F549-9CA6-96743399E8B1}" type="pres">
      <dgm:prSet presAssocID="{A6629BCE-DCD2-4240-8BC7-DA68306B066A}" presName="sibTransComposite" presStyleCnt="0"/>
      <dgm:spPr/>
    </dgm:pt>
    <dgm:pt modelId="{746E8D08-5FDA-6141-BAE6-B1748B06F241}" type="pres">
      <dgm:prSet presAssocID="{FF75D129-0B6C-4260-891B-ED7FACF98E9F}" presName="compositeNode" presStyleCnt="0"/>
      <dgm:spPr/>
    </dgm:pt>
    <dgm:pt modelId="{764F903F-C6AE-D746-B2D3-4DA0D4168D56}" type="pres">
      <dgm:prSet presAssocID="{FF75D129-0B6C-4260-891B-ED7FACF98E9F}" presName="parTx" presStyleLbl="node1" presStyleIdx="0" presStyleCnt="0">
        <dgm:presLayoutVars>
          <dgm:chMax val="0"/>
          <dgm:chPref val="0"/>
          <dgm:bulletEnabled val="1"/>
        </dgm:presLayoutVars>
      </dgm:prSet>
      <dgm:spPr/>
    </dgm:pt>
    <dgm:pt modelId="{8B729BE8-2165-8B4B-8205-3ACFEF4E2DE5}" type="pres">
      <dgm:prSet presAssocID="{FF75D129-0B6C-4260-891B-ED7FACF98E9F}" presName="parSh" presStyleCnt="0"/>
      <dgm:spPr/>
    </dgm:pt>
    <dgm:pt modelId="{434E9F01-C58A-9141-A7AE-2B3EB4720394}" type="pres">
      <dgm:prSet presAssocID="{FF75D129-0B6C-4260-891B-ED7FACF98E9F}" presName="lineNode" presStyleLbl="alignAccFollowNode1" presStyleIdx="6" presStyleCnt="15"/>
      <dgm:spPr/>
    </dgm:pt>
    <dgm:pt modelId="{D0A3A5EB-D576-834A-BFAE-B592CBE8587B}" type="pres">
      <dgm:prSet presAssocID="{FF75D129-0B6C-4260-891B-ED7FACF98E9F}" presName="lineArrowNode" presStyleLbl="alignAccFollowNode1" presStyleIdx="7" presStyleCnt="15"/>
      <dgm:spPr/>
    </dgm:pt>
    <dgm:pt modelId="{F091D515-42B4-9748-95F2-67E45D251287}" type="pres">
      <dgm:prSet presAssocID="{38A354D1-36A9-4541-B5D9-786D329DE652}" presName="sibTransNodeCircle" presStyleLbl="alignNode1" presStyleIdx="2" presStyleCnt="5">
        <dgm:presLayoutVars>
          <dgm:chMax val="0"/>
          <dgm:bulletEnabled/>
        </dgm:presLayoutVars>
      </dgm:prSet>
      <dgm:spPr/>
    </dgm:pt>
    <dgm:pt modelId="{5DCEAB12-20E9-F041-96F6-4FCFA6EA30F2}" type="pres">
      <dgm:prSet presAssocID="{38A354D1-36A9-4541-B5D9-786D329DE652}" presName="spacerBetweenCircleAndCallout" presStyleCnt="0">
        <dgm:presLayoutVars/>
      </dgm:prSet>
      <dgm:spPr/>
    </dgm:pt>
    <dgm:pt modelId="{2E57F753-BFDE-3149-85E6-F8703953E922}" type="pres">
      <dgm:prSet presAssocID="{FF75D129-0B6C-4260-891B-ED7FACF98E9F}" presName="nodeText" presStyleLbl="alignAccFollowNode1" presStyleIdx="8" presStyleCnt="15">
        <dgm:presLayoutVars>
          <dgm:bulletEnabled val="1"/>
        </dgm:presLayoutVars>
      </dgm:prSet>
      <dgm:spPr/>
    </dgm:pt>
    <dgm:pt modelId="{AD855101-12D5-974E-8F73-55A8192D5329}" type="pres">
      <dgm:prSet presAssocID="{38A354D1-36A9-4541-B5D9-786D329DE652}" presName="sibTransComposite" presStyleCnt="0"/>
      <dgm:spPr/>
    </dgm:pt>
    <dgm:pt modelId="{7297E96B-D12F-EE42-ACC1-911795BADEEA}" type="pres">
      <dgm:prSet presAssocID="{F7E2F729-E3E9-43D5-8244-9E8704593D67}" presName="compositeNode" presStyleCnt="0"/>
      <dgm:spPr/>
    </dgm:pt>
    <dgm:pt modelId="{53F75188-0FF6-5E43-9637-FB88390DAA48}" type="pres">
      <dgm:prSet presAssocID="{F7E2F729-E3E9-43D5-8244-9E8704593D67}" presName="parTx" presStyleLbl="node1" presStyleIdx="0" presStyleCnt="0">
        <dgm:presLayoutVars>
          <dgm:chMax val="0"/>
          <dgm:chPref val="0"/>
          <dgm:bulletEnabled val="1"/>
        </dgm:presLayoutVars>
      </dgm:prSet>
      <dgm:spPr/>
    </dgm:pt>
    <dgm:pt modelId="{5B323BC1-0D16-8749-B676-42532B06BCE6}" type="pres">
      <dgm:prSet presAssocID="{F7E2F729-E3E9-43D5-8244-9E8704593D67}" presName="parSh" presStyleCnt="0"/>
      <dgm:spPr/>
    </dgm:pt>
    <dgm:pt modelId="{8007C55D-6681-A04D-A128-6B3B3BC6580F}" type="pres">
      <dgm:prSet presAssocID="{F7E2F729-E3E9-43D5-8244-9E8704593D67}" presName="lineNode" presStyleLbl="alignAccFollowNode1" presStyleIdx="9" presStyleCnt="15"/>
      <dgm:spPr/>
    </dgm:pt>
    <dgm:pt modelId="{F2A9260B-D0B7-D244-937A-9D8650263424}" type="pres">
      <dgm:prSet presAssocID="{F7E2F729-E3E9-43D5-8244-9E8704593D67}" presName="lineArrowNode" presStyleLbl="alignAccFollowNode1" presStyleIdx="10" presStyleCnt="15"/>
      <dgm:spPr/>
    </dgm:pt>
    <dgm:pt modelId="{084FB965-7C38-4F4F-A38D-1A042387428A}" type="pres">
      <dgm:prSet presAssocID="{35CB79F1-0595-40E9-913E-E99994FE6669}" presName="sibTransNodeCircle" presStyleLbl="alignNode1" presStyleIdx="3" presStyleCnt="5">
        <dgm:presLayoutVars>
          <dgm:chMax val="0"/>
          <dgm:bulletEnabled/>
        </dgm:presLayoutVars>
      </dgm:prSet>
      <dgm:spPr/>
    </dgm:pt>
    <dgm:pt modelId="{A02BE7D9-C6E7-8242-9E1E-6073432169DB}" type="pres">
      <dgm:prSet presAssocID="{35CB79F1-0595-40E9-913E-E99994FE6669}" presName="spacerBetweenCircleAndCallout" presStyleCnt="0">
        <dgm:presLayoutVars/>
      </dgm:prSet>
      <dgm:spPr/>
    </dgm:pt>
    <dgm:pt modelId="{52653130-C485-3D43-ADA8-37907BEE12DE}" type="pres">
      <dgm:prSet presAssocID="{F7E2F729-E3E9-43D5-8244-9E8704593D67}" presName="nodeText" presStyleLbl="alignAccFollowNode1" presStyleIdx="11" presStyleCnt="15">
        <dgm:presLayoutVars>
          <dgm:bulletEnabled val="1"/>
        </dgm:presLayoutVars>
      </dgm:prSet>
      <dgm:spPr/>
    </dgm:pt>
    <dgm:pt modelId="{F94E4C1D-504A-E244-A076-1D87792ACBE0}" type="pres">
      <dgm:prSet presAssocID="{35CB79F1-0595-40E9-913E-E99994FE6669}" presName="sibTransComposite" presStyleCnt="0"/>
      <dgm:spPr/>
    </dgm:pt>
    <dgm:pt modelId="{81E3929E-A9B7-F444-89D5-88B48C13B288}" type="pres">
      <dgm:prSet presAssocID="{26F57BE2-77F4-4787-B84F-54B1A7B4637B}" presName="compositeNode" presStyleCnt="0"/>
      <dgm:spPr/>
    </dgm:pt>
    <dgm:pt modelId="{5D5FFDFF-042E-CA4D-89B4-A4AD71A121BD}" type="pres">
      <dgm:prSet presAssocID="{26F57BE2-77F4-4787-B84F-54B1A7B4637B}" presName="parTx" presStyleLbl="node1" presStyleIdx="0" presStyleCnt="0">
        <dgm:presLayoutVars>
          <dgm:chMax val="0"/>
          <dgm:chPref val="0"/>
          <dgm:bulletEnabled val="1"/>
        </dgm:presLayoutVars>
      </dgm:prSet>
      <dgm:spPr/>
    </dgm:pt>
    <dgm:pt modelId="{709CADD7-9BA1-9E43-BDEA-68E21D1E1444}" type="pres">
      <dgm:prSet presAssocID="{26F57BE2-77F4-4787-B84F-54B1A7B4637B}" presName="parSh" presStyleCnt="0"/>
      <dgm:spPr/>
    </dgm:pt>
    <dgm:pt modelId="{AAFEE4F1-B674-0349-B64F-C38681DD78E3}" type="pres">
      <dgm:prSet presAssocID="{26F57BE2-77F4-4787-B84F-54B1A7B4637B}" presName="lineNode" presStyleLbl="alignAccFollowNode1" presStyleIdx="12" presStyleCnt="15"/>
      <dgm:spPr/>
    </dgm:pt>
    <dgm:pt modelId="{0CD3A183-47AC-FE42-9280-1759B99D6528}" type="pres">
      <dgm:prSet presAssocID="{26F57BE2-77F4-4787-B84F-54B1A7B4637B}" presName="lineArrowNode" presStyleLbl="alignAccFollowNode1" presStyleIdx="13" presStyleCnt="15"/>
      <dgm:spPr/>
    </dgm:pt>
    <dgm:pt modelId="{2B8DDFB8-0D63-D943-8D96-127B9685615E}" type="pres">
      <dgm:prSet presAssocID="{AB8C98DB-E209-4BEA-8D9A-0EF82B5640D3}" presName="sibTransNodeCircle" presStyleLbl="alignNode1" presStyleIdx="4" presStyleCnt="5">
        <dgm:presLayoutVars>
          <dgm:chMax val="0"/>
          <dgm:bulletEnabled/>
        </dgm:presLayoutVars>
      </dgm:prSet>
      <dgm:spPr/>
    </dgm:pt>
    <dgm:pt modelId="{4D4E7A83-445C-CF4C-8046-8ECF6BA1A109}" type="pres">
      <dgm:prSet presAssocID="{AB8C98DB-E209-4BEA-8D9A-0EF82B5640D3}" presName="spacerBetweenCircleAndCallout" presStyleCnt="0">
        <dgm:presLayoutVars/>
      </dgm:prSet>
      <dgm:spPr/>
    </dgm:pt>
    <dgm:pt modelId="{C98F1CD1-78FB-B543-9EF5-60AF02F73DE0}" type="pres">
      <dgm:prSet presAssocID="{26F57BE2-77F4-4787-B84F-54B1A7B4637B}" presName="nodeText" presStyleLbl="alignAccFollowNode1" presStyleIdx="14" presStyleCnt="15">
        <dgm:presLayoutVars>
          <dgm:bulletEnabled val="1"/>
        </dgm:presLayoutVars>
      </dgm:prSet>
      <dgm:spPr/>
    </dgm:pt>
  </dgm:ptLst>
  <dgm:cxnLst>
    <dgm:cxn modelId="{6AA7A722-2637-4F4C-B594-DEF92D831CB7}" type="presOf" srcId="{FF75D129-0B6C-4260-891B-ED7FACF98E9F}" destId="{2E57F753-BFDE-3149-85E6-F8703953E922}" srcOrd="0" destOrd="0" presId="urn:microsoft.com/office/officeart/2016/7/layout/LinearArrowProcessNumbered"/>
    <dgm:cxn modelId="{EAB02741-4CDD-B648-88D0-8B093E077F8C}" type="presOf" srcId="{AB8C98DB-E209-4BEA-8D9A-0EF82B5640D3}" destId="{2B8DDFB8-0D63-D943-8D96-127B9685615E}" srcOrd="0" destOrd="0" presId="urn:microsoft.com/office/officeart/2016/7/layout/LinearArrowProcessNumbered"/>
    <dgm:cxn modelId="{A892B366-698E-479B-B1F4-29B6AC9F355E}" srcId="{443BB7C8-C9A8-4144-A41F-86ACF7277B67}" destId="{4076062F-FDDD-47CD-824B-B1C4B4A23B18}" srcOrd="1" destOrd="0" parTransId="{74AD3C30-4326-4A69-B90C-149E832C5213}" sibTransId="{A6629BCE-DCD2-4240-8BC7-DA68306B066A}"/>
    <dgm:cxn modelId="{7937E674-8142-4815-844F-602C46AD5B85}" srcId="{443BB7C8-C9A8-4144-A41F-86ACF7277B67}" destId="{26F57BE2-77F4-4787-B84F-54B1A7B4637B}" srcOrd="4" destOrd="0" parTransId="{4311C30F-B405-4FFC-8B44-E06B6981F8AB}" sibTransId="{AB8C98DB-E209-4BEA-8D9A-0EF82B5640D3}"/>
    <dgm:cxn modelId="{8116807A-16CC-6648-9D81-F2F0A6639BBD}" type="presOf" srcId="{4076062F-FDDD-47CD-824B-B1C4B4A23B18}" destId="{3E0A0B3F-C4FF-804F-8673-C47DDA268EF5}" srcOrd="0" destOrd="0" presId="urn:microsoft.com/office/officeart/2016/7/layout/LinearArrowProcessNumbered"/>
    <dgm:cxn modelId="{31AEDC81-DE07-4678-8D10-A33D4B88FC6E}" srcId="{443BB7C8-C9A8-4144-A41F-86ACF7277B67}" destId="{FF75D129-0B6C-4260-891B-ED7FACF98E9F}" srcOrd="2" destOrd="0" parTransId="{CCBDCA42-FEB6-497E-A5FA-CCF4CD5D6766}" sibTransId="{38A354D1-36A9-4541-B5D9-786D329DE652}"/>
    <dgm:cxn modelId="{4700348B-777F-904E-9766-CCAB3ED08AD7}" type="presOf" srcId="{38A354D1-36A9-4541-B5D9-786D329DE652}" destId="{F091D515-42B4-9748-95F2-67E45D251287}" srcOrd="0" destOrd="0" presId="urn:microsoft.com/office/officeart/2016/7/layout/LinearArrowProcessNumbered"/>
    <dgm:cxn modelId="{21075693-33B8-5748-A20E-EA43A12DD384}" type="presOf" srcId="{443BB7C8-C9A8-4144-A41F-86ACF7277B67}" destId="{A4892A37-F275-A64E-A2C3-D51D4B2EA286}" srcOrd="0" destOrd="0" presId="urn:microsoft.com/office/officeart/2016/7/layout/LinearArrowProcessNumbered"/>
    <dgm:cxn modelId="{E9CCD69A-99E6-4239-B187-6211605AE781}" srcId="{443BB7C8-C9A8-4144-A41F-86ACF7277B67}" destId="{F7E2F729-E3E9-43D5-8244-9E8704593D67}" srcOrd="3" destOrd="0" parTransId="{07027366-0817-4FD6-8C42-8D9B9D29A0DE}" sibTransId="{35CB79F1-0595-40E9-913E-E99994FE6669}"/>
    <dgm:cxn modelId="{135074BB-D938-A44C-807F-EDA4F0C01CEF}" type="presOf" srcId="{843BAB87-7ADB-4FF8-B558-5EE1561FC0C6}" destId="{9FB5CDE1-B206-BB4C-9E9E-21D8C4A336B0}" srcOrd="0" destOrd="0" presId="urn:microsoft.com/office/officeart/2016/7/layout/LinearArrowProcessNumbered"/>
    <dgm:cxn modelId="{66DD73C8-577B-6C4D-8420-47CFC670CD0A}" type="presOf" srcId="{A6629BCE-DCD2-4240-8BC7-DA68306B066A}" destId="{2D141950-2E43-2C47-8AC7-338BAC05C038}" srcOrd="0" destOrd="0" presId="urn:microsoft.com/office/officeart/2016/7/layout/LinearArrowProcessNumbered"/>
    <dgm:cxn modelId="{0E6FB2D3-C3C1-2B4F-A8F6-26B0DB6ADA13}" type="presOf" srcId="{26F57BE2-77F4-4787-B84F-54B1A7B4637B}" destId="{C98F1CD1-78FB-B543-9EF5-60AF02F73DE0}" srcOrd="0" destOrd="0" presId="urn:microsoft.com/office/officeart/2016/7/layout/LinearArrowProcessNumbered"/>
    <dgm:cxn modelId="{60105AE1-F751-724A-93E8-BF17B9AD4E8A}" type="presOf" srcId="{35CB79F1-0595-40E9-913E-E99994FE6669}" destId="{084FB965-7C38-4F4F-A38D-1A042387428A}" srcOrd="0" destOrd="0" presId="urn:microsoft.com/office/officeart/2016/7/layout/LinearArrowProcessNumbered"/>
    <dgm:cxn modelId="{0B4779E3-29FC-0744-B40C-766062799101}" type="presOf" srcId="{CEDD2DAF-20A5-4DC6-BBAB-83E8D39FFB70}" destId="{51AD870A-295F-7B4A-9CFB-52B5C1184830}" srcOrd="0" destOrd="0" presId="urn:microsoft.com/office/officeart/2016/7/layout/LinearArrowProcessNumbered"/>
    <dgm:cxn modelId="{C009E2EE-2616-42E0-8A50-31AC308A3472}" srcId="{443BB7C8-C9A8-4144-A41F-86ACF7277B67}" destId="{843BAB87-7ADB-4FF8-B558-5EE1561FC0C6}" srcOrd="0" destOrd="0" parTransId="{EA6198C4-D615-4899-AA85-30FAA16A75BB}" sibTransId="{CEDD2DAF-20A5-4DC6-BBAB-83E8D39FFB70}"/>
    <dgm:cxn modelId="{87D7E5FB-DC84-5D4B-8212-49ECF7647452}" type="presOf" srcId="{F7E2F729-E3E9-43D5-8244-9E8704593D67}" destId="{52653130-C485-3D43-ADA8-37907BEE12DE}" srcOrd="0" destOrd="0" presId="urn:microsoft.com/office/officeart/2016/7/layout/LinearArrowProcessNumbered"/>
    <dgm:cxn modelId="{C1596F6F-F22B-A04B-8499-61F6AADF9437}" type="presParOf" srcId="{A4892A37-F275-A64E-A2C3-D51D4B2EA286}" destId="{32C6926B-7424-C144-B98A-9B682FDEBEAD}" srcOrd="0" destOrd="0" presId="urn:microsoft.com/office/officeart/2016/7/layout/LinearArrowProcessNumbered"/>
    <dgm:cxn modelId="{44035B60-F362-7C4A-8D5D-22C349827C7B}" type="presParOf" srcId="{32C6926B-7424-C144-B98A-9B682FDEBEAD}" destId="{D13815FB-5A30-CA44-B7AC-12F15B806645}" srcOrd="0" destOrd="0" presId="urn:microsoft.com/office/officeart/2016/7/layout/LinearArrowProcessNumbered"/>
    <dgm:cxn modelId="{38C3E7B1-332E-424A-9518-EC8C46A8EFFD}" type="presParOf" srcId="{32C6926B-7424-C144-B98A-9B682FDEBEAD}" destId="{376BF6BA-CF0D-2544-A1B0-A5018E6911AE}" srcOrd="1" destOrd="0" presId="urn:microsoft.com/office/officeart/2016/7/layout/LinearArrowProcessNumbered"/>
    <dgm:cxn modelId="{0DC08446-D60E-374B-8C20-6D86989DC8F7}" type="presParOf" srcId="{376BF6BA-CF0D-2544-A1B0-A5018E6911AE}" destId="{197D9E04-C411-D640-B4A7-DC81894D8613}" srcOrd="0" destOrd="0" presId="urn:microsoft.com/office/officeart/2016/7/layout/LinearArrowProcessNumbered"/>
    <dgm:cxn modelId="{21067063-8BFC-064E-89A2-29EA68043269}" type="presParOf" srcId="{376BF6BA-CF0D-2544-A1B0-A5018E6911AE}" destId="{539D6790-7805-CC47-8C43-D770B43CB034}" srcOrd="1" destOrd="0" presId="urn:microsoft.com/office/officeart/2016/7/layout/LinearArrowProcessNumbered"/>
    <dgm:cxn modelId="{F78EBE22-EE74-124D-98AF-C77A40F1E4A1}" type="presParOf" srcId="{376BF6BA-CF0D-2544-A1B0-A5018E6911AE}" destId="{51AD870A-295F-7B4A-9CFB-52B5C1184830}" srcOrd="2" destOrd="0" presId="urn:microsoft.com/office/officeart/2016/7/layout/LinearArrowProcessNumbered"/>
    <dgm:cxn modelId="{5A40620F-5DB5-674B-BEBF-CBDFCB7FFA04}" type="presParOf" srcId="{376BF6BA-CF0D-2544-A1B0-A5018E6911AE}" destId="{E9B687D1-C5A1-124B-9B5D-DAB2436B26D1}" srcOrd="3" destOrd="0" presId="urn:microsoft.com/office/officeart/2016/7/layout/LinearArrowProcessNumbered"/>
    <dgm:cxn modelId="{032A241E-F8DB-BA47-9532-A916761BD4B3}" type="presParOf" srcId="{32C6926B-7424-C144-B98A-9B682FDEBEAD}" destId="{9FB5CDE1-B206-BB4C-9E9E-21D8C4A336B0}" srcOrd="2" destOrd="0" presId="urn:microsoft.com/office/officeart/2016/7/layout/LinearArrowProcessNumbered"/>
    <dgm:cxn modelId="{A3263B33-254B-C343-92D4-9A8A9165D8B9}" type="presParOf" srcId="{A4892A37-F275-A64E-A2C3-D51D4B2EA286}" destId="{4D35AC6C-A420-194C-AEF9-1F310A5EC2BF}" srcOrd="1" destOrd="0" presId="urn:microsoft.com/office/officeart/2016/7/layout/LinearArrowProcessNumbered"/>
    <dgm:cxn modelId="{AA6AA0D0-8AD5-E84C-BA2B-DBC66E3B089D}" type="presParOf" srcId="{A4892A37-F275-A64E-A2C3-D51D4B2EA286}" destId="{509EDEE1-D11D-EE4C-A399-61D16FC92B51}" srcOrd="2" destOrd="0" presId="urn:microsoft.com/office/officeart/2016/7/layout/LinearArrowProcessNumbered"/>
    <dgm:cxn modelId="{DCFCAED7-321B-C745-A167-0063C393FF73}" type="presParOf" srcId="{509EDEE1-D11D-EE4C-A399-61D16FC92B51}" destId="{210C3991-2820-7D4D-ADF6-07248E30C3A3}" srcOrd="0" destOrd="0" presId="urn:microsoft.com/office/officeart/2016/7/layout/LinearArrowProcessNumbered"/>
    <dgm:cxn modelId="{90CE3524-A42E-8B4B-85A3-FE1E87B4FD4C}" type="presParOf" srcId="{509EDEE1-D11D-EE4C-A399-61D16FC92B51}" destId="{CB021075-2D8A-1340-9800-1CD191116426}" srcOrd="1" destOrd="0" presId="urn:microsoft.com/office/officeart/2016/7/layout/LinearArrowProcessNumbered"/>
    <dgm:cxn modelId="{21CFCEAD-A695-894D-A10D-B28287B37D2F}" type="presParOf" srcId="{CB021075-2D8A-1340-9800-1CD191116426}" destId="{610EE246-A9AA-A24B-BEAC-B3CE83BC6522}" srcOrd="0" destOrd="0" presId="urn:microsoft.com/office/officeart/2016/7/layout/LinearArrowProcessNumbered"/>
    <dgm:cxn modelId="{8E0FA397-A06F-9940-BBC6-9EB90A658453}" type="presParOf" srcId="{CB021075-2D8A-1340-9800-1CD191116426}" destId="{47E2B403-D4A6-3146-A3FC-E90A87938B1B}" srcOrd="1" destOrd="0" presId="urn:microsoft.com/office/officeart/2016/7/layout/LinearArrowProcessNumbered"/>
    <dgm:cxn modelId="{A2140AEE-4494-754C-8188-46CBA63B9693}" type="presParOf" srcId="{CB021075-2D8A-1340-9800-1CD191116426}" destId="{2D141950-2E43-2C47-8AC7-338BAC05C038}" srcOrd="2" destOrd="0" presId="urn:microsoft.com/office/officeart/2016/7/layout/LinearArrowProcessNumbered"/>
    <dgm:cxn modelId="{0C4CE504-1421-3240-8AE9-68B78016AA42}" type="presParOf" srcId="{CB021075-2D8A-1340-9800-1CD191116426}" destId="{D398462C-5A4D-0049-A074-3EEB1A612E64}" srcOrd="3" destOrd="0" presId="urn:microsoft.com/office/officeart/2016/7/layout/LinearArrowProcessNumbered"/>
    <dgm:cxn modelId="{B6FCC7C5-CAA4-F141-8E04-3B04FF2363DB}" type="presParOf" srcId="{509EDEE1-D11D-EE4C-A399-61D16FC92B51}" destId="{3E0A0B3F-C4FF-804F-8673-C47DDA268EF5}" srcOrd="2" destOrd="0" presId="urn:microsoft.com/office/officeart/2016/7/layout/LinearArrowProcessNumbered"/>
    <dgm:cxn modelId="{86A4AA2E-FA7B-CA45-A926-7BC0D0D8DC32}" type="presParOf" srcId="{A4892A37-F275-A64E-A2C3-D51D4B2EA286}" destId="{97D3F472-4902-F549-9CA6-96743399E8B1}" srcOrd="3" destOrd="0" presId="urn:microsoft.com/office/officeart/2016/7/layout/LinearArrowProcessNumbered"/>
    <dgm:cxn modelId="{52FA8E76-1252-824A-AC0B-307F58EC6571}" type="presParOf" srcId="{A4892A37-F275-A64E-A2C3-D51D4B2EA286}" destId="{746E8D08-5FDA-6141-BAE6-B1748B06F241}" srcOrd="4" destOrd="0" presId="urn:microsoft.com/office/officeart/2016/7/layout/LinearArrowProcessNumbered"/>
    <dgm:cxn modelId="{16FD57ED-EB42-5A46-95A3-FCD68D7509F7}" type="presParOf" srcId="{746E8D08-5FDA-6141-BAE6-B1748B06F241}" destId="{764F903F-C6AE-D746-B2D3-4DA0D4168D56}" srcOrd="0" destOrd="0" presId="urn:microsoft.com/office/officeart/2016/7/layout/LinearArrowProcessNumbered"/>
    <dgm:cxn modelId="{2B2EA58B-EC91-424E-B23A-3D4A7C2F8BE1}" type="presParOf" srcId="{746E8D08-5FDA-6141-BAE6-B1748B06F241}" destId="{8B729BE8-2165-8B4B-8205-3ACFEF4E2DE5}" srcOrd="1" destOrd="0" presId="urn:microsoft.com/office/officeart/2016/7/layout/LinearArrowProcessNumbered"/>
    <dgm:cxn modelId="{DF13CD54-5ADF-2A4F-BE45-AD8E39FB5C87}" type="presParOf" srcId="{8B729BE8-2165-8B4B-8205-3ACFEF4E2DE5}" destId="{434E9F01-C58A-9141-A7AE-2B3EB4720394}" srcOrd="0" destOrd="0" presId="urn:microsoft.com/office/officeart/2016/7/layout/LinearArrowProcessNumbered"/>
    <dgm:cxn modelId="{665EEE94-E055-2242-A0C6-8170E402AA46}" type="presParOf" srcId="{8B729BE8-2165-8B4B-8205-3ACFEF4E2DE5}" destId="{D0A3A5EB-D576-834A-BFAE-B592CBE8587B}" srcOrd="1" destOrd="0" presId="urn:microsoft.com/office/officeart/2016/7/layout/LinearArrowProcessNumbered"/>
    <dgm:cxn modelId="{67D947F4-2BDE-B84C-9310-ED69D70EF44C}" type="presParOf" srcId="{8B729BE8-2165-8B4B-8205-3ACFEF4E2DE5}" destId="{F091D515-42B4-9748-95F2-67E45D251287}" srcOrd="2" destOrd="0" presId="urn:microsoft.com/office/officeart/2016/7/layout/LinearArrowProcessNumbered"/>
    <dgm:cxn modelId="{0BB43FB6-B833-BB47-B2B0-2304F37CB3E2}" type="presParOf" srcId="{8B729BE8-2165-8B4B-8205-3ACFEF4E2DE5}" destId="{5DCEAB12-20E9-F041-96F6-4FCFA6EA30F2}" srcOrd="3" destOrd="0" presId="urn:microsoft.com/office/officeart/2016/7/layout/LinearArrowProcessNumbered"/>
    <dgm:cxn modelId="{085D1E31-34B8-B744-8319-6CAE2961080D}" type="presParOf" srcId="{746E8D08-5FDA-6141-BAE6-B1748B06F241}" destId="{2E57F753-BFDE-3149-85E6-F8703953E922}" srcOrd="2" destOrd="0" presId="urn:microsoft.com/office/officeart/2016/7/layout/LinearArrowProcessNumbered"/>
    <dgm:cxn modelId="{705031C8-F35D-8140-AFB3-DFB2178D4011}" type="presParOf" srcId="{A4892A37-F275-A64E-A2C3-D51D4B2EA286}" destId="{AD855101-12D5-974E-8F73-55A8192D5329}" srcOrd="5" destOrd="0" presId="urn:microsoft.com/office/officeart/2016/7/layout/LinearArrowProcessNumbered"/>
    <dgm:cxn modelId="{48FDBA2D-5BCA-6548-845F-5AE0CD40BCB6}" type="presParOf" srcId="{A4892A37-F275-A64E-A2C3-D51D4B2EA286}" destId="{7297E96B-D12F-EE42-ACC1-911795BADEEA}" srcOrd="6" destOrd="0" presId="urn:microsoft.com/office/officeart/2016/7/layout/LinearArrowProcessNumbered"/>
    <dgm:cxn modelId="{45FDD208-511C-EB4D-8E63-4E8E58E61C09}" type="presParOf" srcId="{7297E96B-D12F-EE42-ACC1-911795BADEEA}" destId="{53F75188-0FF6-5E43-9637-FB88390DAA48}" srcOrd="0" destOrd="0" presId="urn:microsoft.com/office/officeart/2016/7/layout/LinearArrowProcessNumbered"/>
    <dgm:cxn modelId="{9389517A-EB7A-5746-AD45-9625601C39B5}" type="presParOf" srcId="{7297E96B-D12F-EE42-ACC1-911795BADEEA}" destId="{5B323BC1-0D16-8749-B676-42532B06BCE6}" srcOrd="1" destOrd="0" presId="urn:microsoft.com/office/officeart/2016/7/layout/LinearArrowProcessNumbered"/>
    <dgm:cxn modelId="{12F9901C-650E-1044-ABAC-592DE6A25BC8}" type="presParOf" srcId="{5B323BC1-0D16-8749-B676-42532B06BCE6}" destId="{8007C55D-6681-A04D-A128-6B3B3BC6580F}" srcOrd="0" destOrd="0" presId="urn:microsoft.com/office/officeart/2016/7/layout/LinearArrowProcessNumbered"/>
    <dgm:cxn modelId="{1FDC9452-069A-F040-A4D1-946584280F29}" type="presParOf" srcId="{5B323BC1-0D16-8749-B676-42532B06BCE6}" destId="{F2A9260B-D0B7-D244-937A-9D8650263424}" srcOrd="1" destOrd="0" presId="urn:microsoft.com/office/officeart/2016/7/layout/LinearArrowProcessNumbered"/>
    <dgm:cxn modelId="{0532BADE-1570-F244-8AEA-AEFA0C838E7D}" type="presParOf" srcId="{5B323BC1-0D16-8749-B676-42532B06BCE6}" destId="{084FB965-7C38-4F4F-A38D-1A042387428A}" srcOrd="2" destOrd="0" presId="urn:microsoft.com/office/officeart/2016/7/layout/LinearArrowProcessNumbered"/>
    <dgm:cxn modelId="{B202C035-58CF-7D4D-AF03-02828CEEA0DE}" type="presParOf" srcId="{5B323BC1-0D16-8749-B676-42532B06BCE6}" destId="{A02BE7D9-C6E7-8242-9E1E-6073432169DB}" srcOrd="3" destOrd="0" presId="urn:microsoft.com/office/officeart/2016/7/layout/LinearArrowProcessNumbered"/>
    <dgm:cxn modelId="{AED5B08D-578C-554C-ACD9-1A0859AE055D}" type="presParOf" srcId="{7297E96B-D12F-EE42-ACC1-911795BADEEA}" destId="{52653130-C485-3D43-ADA8-37907BEE12DE}" srcOrd="2" destOrd="0" presId="urn:microsoft.com/office/officeart/2016/7/layout/LinearArrowProcessNumbered"/>
    <dgm:cxn modelId="{F5CF2448-1F66-B341-8214-17FF6810EB14}" type="presParOf" srcId="{A4892A37-F275-A64E-A2C3-D51D4B2EA286}" destId="{F94E4C1D-504A-E244-A076-1D87792ACBE0}" srcOrd="7" destOrd="0" presId="urn:microsoft.com/office/officeart/2016/7/layout/LinearArrowProcessNumbered"/>
    <dgm:cxn modelId="{1ABE8F9B-AC97-CA48-AB4B-4FA9919EEB05}" type="presParOf" srcId="{A4892A37-F275-A64E-A2C3-D51D4B2EA286}" destId="{81E3929E-A9B7-F444-89D5-88B48C13B288}" srcOrd="8" destOrd="0" presId="urn:microsoft.com/office/officeart/2016/7/layout/LinearArrowProcessNumbered"/>
    <dgm:cxn modelId="{4393F822-3E7A-7246-80B7-1E19752D7A89}" type="presParOf" srcId="{81E3929E-A9B7-F444-89D5-88B48C13B288}" destId="{5D5FFDFF-042E-CA4D-89B4-A4AD71A121BD}" srcOrd="0" destOrd="0" presId="urn:microsoft.com/office/officeart/2016/7/layout/LinearArrowProcessNumbered"/>
    <dgm:cxn modelId="{08C9F2B5-B92E-AD43-AC37-0E1726037568}" type="presParOf" srcId="{81E3929E-A9B7-F444-89D5-88B48C13B288}" destId="{709CADD7-9BA1-9E43-BDEA-68E21D1E1444}" srcOrd="1" destOrd="0" presId="urn:microsoft.com/office/officeart/2016/7/layout/LinearArrowProcessNumbered"/>
    <dgm:cxn modelId="{AA15B948-FE03-6C4D-8B20-CA5A8646B1A8}" type="presParOf" srcId="{709CADD7-9BA1-9E43-BDEA-68E21D1E1444}" destId="{AAFEE4F1-B674-0349-B64F-C38681DD78E3}" srcOrd="0" destOrd="0" presId="urn:microsoft.com/office/officeart/2016/7/layout/LinearArrowProcessNumbered"/>
    <dgm:cxn modelId="{3EAA3B61-9763-C049-A772-0EE08F39911D}" type="presParOf" srcId="{709CADD7-9BA1-9E43-BDEA-68E21D1E1444}" destId="{0CD3A183-47AC-FE42-9280-1759B99D6528}" srcOrd="1" destOrd="0" presId="urn:microsoft.com/office/officeart/2016/7/layout/LinearArrowProcessNumbered"/>
    <dgm:cxn modelId="{3DFB5AB0-B7DA-DD44-9624-3223C2AF63F9}" type="presParOf" srcId="{709CADD7-9BA1-9E43-BDEA-68E21D1E1444}" destId="{2B8DDFB8-0D63-D943-8D96-127B9685615E}" srcOrd="2" destOrd="0" presId="urn:microsoft.com/office/officeart/2016/7/layout/LinearArrowProcessNumbered"/>
    <dgm:cxn modelId="{B45CB7C1-CBB2-5043-9F30-4C156357D228}" type="presParOf" srcId="{709CADD7-9BA1-9E43-BDEA-68E21D1E1444}" destId="{4D4E7A83-445C-CF4C-8046-8ECF6BA1A109}" srcOrd="3" destOrd="0" presId="urn:microsoft.com/office/officeart/2016/7/layout/LinearArrowProcessNumbered"/>
    <dgm:cxn modelId="{50B7A02D-B7D3-F34E-AD7C-97EC6F0B34B3}" type="presParOf" srcId="{81E3929E-A9B7-F444-89D5-88B48C13B288}" destId="{C98F1CD1-78FB-B543-9EF5-60AF02F73DE0}"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A67680D-AD4C-7B40-8B36-841C006E7947}" type="doc">
      <dgm:prSet loTypeId="urn:microsoft.com/office/officeart/2005/8/layout/hierarchy4" loCatId="list" qsTypeId="urn:microsoft.com/office/officeart/2005/8/quickstyle/simple2" qsCatId="simple" csTypeId="urn:microsoft.com/office/officeart/2005/8/colors/accent1_2" csCatId="accent1" phldr="1"/>
      <dgm:spPr/>
      <dgm:t>
        <a:bodyPr/>
        <a:lstStyle/>
        <a:p>
          <a:endParaRPr lang="en-US"/>
        </a:p>
      </dgm:t>
    </dgm:pt>
    <dgm:pt modelId="{079B71E3-077E-EE45-8E0E-AD01CA319477}">
      <dgm:prSet phldrT="[Text]" custT="1"/>
      <dgm:spPr/>
      <dgm:t>
        <a:bodyPr/>
        <a:lstStyle/>
        <a:p>
          <a:r>
            <a:rPr lang="en-US" sz="2400" dirty="0">
              <a:latin typeface="Roboto" panose="02000000000000000000" pitchFamily="2" charset="0"/>
              <a:ea typeface="Roboto" panose="02000000000000000000" pitchFamily="2" charset="0"/>
              <a:cs typeface="Roboto" panose="02000000000000000000" pitchFamily="2" charset="0"/>
            </a:rPr>
            <a:t>Chunk 1</a:t>
          </a:r>
        </a:p>
      </dgm:t>
    </dgm:pt>
    <dgm:pt modelId="{46FAFC84-BC7C-514A-8697-9A4B73C93536}" type="parTrans" cxnId="{3E869D3F-C102-8A4E-8250-0150AE98BD69}">
      <dgm:prSet/>
      <dgm:spPr/>
      <dgm:t>
        <a:bodyPr/>
        <a:lstStyle/>
        <a:p>
          <a:endParaRPr lang="en-US"/>
        </a:p>
      </dgm:t>
    </dgm:pt>
    <dgm:pt modelId="{242B1D88-FEB9-7F45-8A79-2B08B85FDE82}" type="sibTrans" cxnId="{3E869D3F-C102-8A4E-8250-0150AE98BD69}">
      <dgm:prSet/>
      <dgm:spPr/>
      <dgm:t>
        <a:bodyPr/>
        <a:lstStyle/>
        <a:p>
          <a:endParaRPr lang="en-US"/>
        </a:p>
      </dgm:t>
    </dgm:pt>
    <dgm:pt modelId="{74B925B5-D7C2-754B-BF22-6E71399478E7}">
      <dgm:prSet phldrT="[Text]" custT="1"/>
      <dgm:spPr/>
      <dgm:t>
        <a:bodyPr/>
        <a:lstStyle/>
        <a:p>
          <a:r>
            <a:rPr lang="en-US" sz="1400" dirty="0">
              <a:latin typeface="Roboto" panose="02000000000000000000" pitchFamily="2" charset="0"/>
              <a:ea typeface="Roboto" panose="02000000000000000000" pitchFamily="2" charset="0"/>
              <a:cs typeface="Roboto" panose="02000000000000000000" pitchFamily="2" charset="0"/>
            </a:rPr>
            <a:t>“TMPL”</a:t>
          </a:r>
        </a:p>
      </dgm:t>
    </dgm:pt>
    <dgm:pt modelId="{99A22B41-80E8-0D46-B582-8F2FD37C5DF3}" type="parTrans" cxnId="{9AD82FF3-66FE-9847-B1FB-89EB55671852}">
      <dgm:prSet/>
      <dgm:spPr/>
      <dgm:t>
        <a:bodyPr/>
        <a:lstStyle/>
        <a:p>
          <a:endParaRPr lang="en-US"/>
        </a:p>
      </dgm:t>
    </dgm:pt>
    <dgm:pt modelId="{C0422F82-396C-504C-A2FE-8C757A29FBAB}" type="sibTrans" cxnId="{9AD82FF3-66FE-9847-B1FB-89EB55671852}">
      <dgm:prSet/>
      <dgm:spPr/>
      <dgm:t>
        <a:bodyPr/>
        <a:lstStyle/>
        <a:p>
          <a:endParaRPr lang="en-US"/>
        </a:p>
      </dgm:t>
    </dgm:pt>
    <dgm:pt modelId="{88EE82AB-56FD-224E-B35E-C2E466D268E6}">
      <dgm:prSet phldrT="[Text]"/>
      <dgm:spPr/>
      <dgm:t>
        <a:bodyPr/>
        <a:lstStyle/>
        <a:p>
          <a:r>
            <a:rPr lang="en-US" dirty="0">
              <a:latin typeface="Roboto" panose="02000000000000000000" pitchFamily="2" charset="0"/>
              <a:ea typeface="Roboto" panose="02000000000000000000" pitchFamily="2" charset="0"/>
              <a:cs typeface="Roboto" panose="02000000000000000000" pitchFamily="2" charset="0"/>
            </a:rPr>
            <a:t>Entry 1</a:t>
          </a:r>
        </a:p>
      </dgm:t>
    </dgm:pt>
    <dgm:pt modelId="{F604BF26-2E26-324B-94DD-0A105AA078F2}" type="parTrans" cxnId="{519392BB-DD66-044E-9922-9D241058E86E}">
      <dgm:prSet/>
      <dgm:spPr/>
      <dgm:t>
        <a:bodyPr/>
        <a:lstStyle/>
        <a:p>
          <a:endParaRPr lang="en-US"/>
        </a:p>
      </dgm:t>
    </dgm:pt>
    <dgm:pt modelId="{769FF79E-3F03-7645-8C13-B1A99E876438}" type="sibTrans" cxnId="{519392BB-DD66-044E-9922-9D241058E86E}">
      <dgm:prSet/>
      <dgm:spPr/>
      <dgm:t>
        <a:bodyPr/>
        <a:lstStyle/>
        <a:p>
          <a:endParaRPr lang="en-US"/>
        </a:p>
      </dgm:t>
    </dgm:pt>
    <dgm:pt modelId="{4CEB5CEF-1C78-1A48-9FC8-DA7C1D41B0BA}">
      <dgm:prSet phldrT="[Text]"/>
      <dgm:spPr/>
      <dgm:t>
        <a:bodyPr/>
        <a:lstStyle/>
        <a:p>
          <a:r>
            <a:rPr lang="en-US" dirty="0">
              <a:latin typeface="Roboto" panose="02000000000000000000" pitchFamily="2" charset="0"/>
              <a:ea typeface="Roboto" panose="02000000000000000000" pitchFamily="2" charset="0"/>
              <a:cs typeface="Roboto" panose="02000000000000000000" pitchFamily="2" charset="0"/>
            </a:rPr>
            <a:t>Uncompressed</a:t>
          </a:r>
          <a:br>
            <a:rPr lang="en-US" dirty="0">
              <a:latin typeface="Roboto" panose="02000000000000000000" pitchFamily="2" charset="0"/>
              <a:ea typeface="Roboto" panose="02000000000000000000" pitchFamily="2" charset="0"/>
              <a:cs typeface="Roboto" panose="02000000000000000000" pitchFamily="2" charset="0"/>
            </a:rPr>
          </a:br>
          <a:r>
            <a:rPr lang="en-US" dirty="0">
              <a:latin typeface="Roboto" panose="02000000000000000000" pitchFamily="2" charset="0"/>
              <a:ea typeface="Roboto" panose="02000000000000000000" pitchFamily="2" charset="0"/>
              <a:cs typeface="Roboto" panose="02000000000000000000" pitchFamily="2" charset="0"/>
            </a:rPr>
            <a:t>Size</a:t>
          </a:r>
        </a:p>
      </dgm:t>
    </dgm:pt>
    <dgm:pt modelId="{172DDFF2-4BFE-6140-BE9C-CB3EB21DBEFF}" type="parTrans" cxnId="{46495D0D-684C-A94D-B8BC-CD95927D978F}">
      <dgm:prSet/>
      <dgm:spPr/>
      <dgm:t>
        <a:bodyPr/>
        <a:lstStyle/>
        <a:p>
          <a:endParaRPr lang="en-US"/>
        </a:p>
      </dgm:t>
    </dgm:pt>
    <dgm:pt modelId="{A0394E95-F968-F04A-BCE8-58EBFC2C73E2}" type="sibTrans" cxnId="{46495D0D-684C-A94D-B8BC-CD95927D978F}">
      <dgm:prSet/>
      <dgm:spPr/>
      <dgm:t>
        <a:bodyPr/>
        <a:lstStyle/>
        <a:p>
          <a:endParaRPr lang="en-US"/>
        </a:p>
      </dgm:t>
    </dgm:pt>
    <dgm:pt modelId="{6B217745-622E-B241-A1DB-AC56119092EA}">
      <dgm:prSet phldrT="[Text]"/>
      <dgm:spPr/>
      <dgm:t>
        <a:bodyPr/>
        <a:lstStyle/>
        <a:p>
          <a:r>
            <a:rPr lang="en-US" dirty="0">
              <a:latin typeface="Roboto" panose="02000000000000000000" pitchFamily="2" charset="0"/>
              <a:ea typeface="Roboto" panose="02000000000000000000" pitchFamily="2" charset="0"/>
              <a:cs typeface="Roboto" panose="02000000000000000000" pitchFamily="2" charset="0"/>
            </a:rPr>
            <a:t>and so on…</a:t>
          </a:r>
        </a:p>
      </dgm:t>
    </dgm:pt>
    <dgm:pt modelId="{128DC62B-FD76-AD4C-8755-E9A72F4E2C9A}" type="parTrans" cxnId="{5B60F1BE-FCFD-EB47-93E0-A529F0375096}">
      <dgm:prSet/>
      <dgm:spPr/>
      <dgm:t>
        <a:bodyPr/>
        <a:lstStyle/>
        <a:p>
          <a:endParaRPr lang="en-US"/>
        </a:p>
      </dgm:t>
    </dgm:pt>
    <dgm:pt modelId="{B330E9E3-EDE3-2543-98FC-5E383B666DFB}" type="sibTrans" cxnId="{5B60F1BE-FCFD-EB47-93E0-A529F0375096}">
      <dgm:prSet/>
      <dgm:spPr/>
      <dgm:t>
        <a:bodyPr/>
        <a:lstStyle/>
        <a:p>
          <a:endParaRPr lang="en-US"/>
        </a:p>
      </dgm:t>
    </dgm:pt>
    <dgm:pt modelId="{4FF8D119-06BB-D148-B2D6-16448D192025}">
      <dgm:prSet/>
      <dgm:spPr/>
      <dgm:t>
        <a:bodyPr/>
        <a:lstStyle/>
        <a:p>
          <a:r>
            <a:rPr lang="en-US" dirty="0">
              <a:latin typeface="Roboto" panose="02000000000000000000" pitchFamily="2" charset="0"/>
              <a:ea typeface="Roboto" panose="02000000000000000000" pitchFamily="2" charset="0"/>
              <a:cs typeface="Roboto" panose="02000000000000000000" pitchFamily="2" charset="0"/>
            </a:rPr>
            <a:t>File Name/ID</a:t>
          </a:r>
        </a:p>
      </dgm:t>
    </dgm:pt>
    <dgm:pt modelId="{B282DB86-8849-CE4D-93B2-64B912B3D782}" type="parTrans" cxnId="{9629D93C-CB97-0148-91C0-F45265CC580E}">
      <dgm:prSet/>
      <dgm:spPr/>
      <dgm:t>
        <a:bodyPr/>
        <a:lstStyle/>
        <a:p>
          <a:endParaRPr lang="en-US"/>
        </a:p>
      </dgm:t>
    </dgm:pt>
    <dgm:pt modelId="{69B9F331-778C-EA49-A6C5-A147146EAF0A}" type="sibTrans" cxnId="{9629D93C-CB97-0148-91C0-F45265CC580E}">
      <dgm:prSet/>
      <dgm:spPr/>
      <dgm:t>
        <a:bodyPr/>
        <a:lstStyle/>
        <a:p>
          <a:endParaRPr lang="en-US"/>
        </a:p>
      </dgm:t>
    </dgm:pt>
    <dgm:pt modelId="{80527964-A594-0540-AA0F-A66CE245491F}">
      <dgm:prSet/>
      <dgm:spPr/>
      <dgm:t>
        <a:bodyPr/>
        <a:lstStyle/>
        <a:p>
          <a:r>
            <a:rPr lang="en-US" dirty="0">
              <a:latin typeface="Roboto" panose="02000000000000000000" pitchFamily="2" charset="0"/>
              <a:ea typeface="Roboto" panose="02000000000000000000" pitchFamily="2" charset="0"/>
              <a:cs typeface="Roboto" panose="02000000000000000000" pitchFamily="2" charset="0"/>
            </a:rPr>
            <a:t>Entry 2</a:t>
          </a:r>
        </a:p>
      </dgm:t>
    </dgm:pt>
    <dgm:pt modelId="{9574E83D-5D78-7B43-B665-672642942FA5}" type="parTrans" cxnId="{3A133B75-6787-DD4E-A95C-FFFC09AF9AF0}">
      <dgm:prSet/>
      <dgm:spPr/>
      <dgm:t>
        <a:bodyPr/>
        <a:lstStyle/>
        <a:p>
          <a:endParaRPr lang="en-US"/>
        </a:p>
      </dgm:t>
    </dgm:pt>
    <dgm:pt modelId="{8DA57094-C64A-7542-AE4C-A290F5EAF009}" type="sibTrans" cxnId="{3A133B75-6787-DD4E-A95C-FFFC09AF9AF0}">
      <dgm:prSet/>
      <dgm:spPr/>
      <dgm:t>
        <a:bodyPr/>
        <a:lstStyle/>
        <a:p>
          <a:endParaRPr lang="en-US"/>
        </a:p>
      </dgm:t>
    </dgm:pt>
    <dgm:pt modelId="{17E154FE-BB1F-2C4E-B19D-B312F43D2A71}" type="pres">
      <dgm:prSet presAssocID="{0A67680D-AD4C-7B40-8B36-841C006E7947}" presName="Name0" presStyleCnt="0">
        <dgm:presLayoutVars>
          <dgm:chPref val="1"/>
          <dgm:dir/>
          <dgm:animOne val="branch"/>
          <dgm:animLvl val="lvl"/>
          <dgm:resizeHandles/>
        </dgm:presLayoutVars>
      </dgm:prSet>
      <dgm:spPr/>
    </dgm:pt>
    <dgm:pt modelId="{C9EB40E9-3673-FC41-B14A-4C90E17988F6}" type="pres">
      <dgm:prSet presAssocID="{079B71E3-077E-EE45-8E0E-AD01CA319477}" presName="vertOne" presStyleCnt="0"/>
      <dgm:spPr/>
    </dgm:pt>
    <dgm:pt modelId="{D406B063-2297-AA4B-BF3A-A104A775C0E6}" type="pres">
      <dgm:prSet presAssocID="{079B71E3-077E-EE45-8E0E-AD01CA319477}" presName="txOne" presStyleLbl="node0" presStyleIdx="0" presStyleCnt="1" custLinFactNeighborX="0" custLinFactNeighborY="7207">
        <dgm:presLayoutVars>
          <dgm:chPref val="3"/>
        </dgm:presLayoutVars>
      </dgm:prSet>
      <dgm:spPr/>
    </dgm:pt>
    <dgm:pt modelId="{A3356277-FE68-F743-BAA5-54C57D150AE1}" type="pres">
      <dgm:prSet presAssocID="{079B71E3-077E-EE45-8E0E-AD01CA319477}" presName="parTransOne" presStyleCnt="0"/>
      <dgm:spPr/>
    </dgm:pt>
    <dgm:pt modelId="{95730B1D-55A3-714C-A357-631523FA11BD}" type="pres">
      <dgm:prSet presAssocID="{079B71E3-077E-EE45-8E0E-AD01CA319477}" presName="horzOne" presStyleCnt="0"/>
      <dgm:spPr/>
    </dgm:pt>
    <dgm:pt modelId="{92F1DB46-D074-C545-8A0E-6E4911235CC0}" type="pres">
      <dgm:prSet presAssocID="{74B925B5-D7C2-754B-BF22-6E71399478E7}" presName="vertTwo" presStyleCnt="0"/>
      <dgm:spPr/>
    </dgm:pt>
    <dgm:pt modelId="{A26A7192-A16F-8C4C-8638-05B985AB1650}" type="pres">
      <dgm:prSet presAssocID="{74B925B5-D7C2-754B-BF22-6E71399478E7}" presName="txTwo" presStyleLbl="node2" presStyleIdx="0" presStyleCnt="3">
        <dgm:presLayoutVars>
          <dgm:chPref val="3"/>
        </dgm:presLayoutVars>
      </dgm:prSet>
      <dgm:spPr/>
    </dgm:pt>
    <dgm:pt modelId="{655FD29A-B345-9543-9FAB-A06AE5A36DBF}" type="pres">
      <dgm:prSet presAssocID="{74B925B5-D7C2-754B-BF22-6E71399478E7}" presName="parTransTwo" presStyleCnt="0"/>
      <dgm:spPr/>
    </dgm:pt>
    <dgm:pt modelId="{B34CA693-263D-DA42-85F8-80A6898679F0}" type="pres">
      <dgm:prSet presAssocID="{74B925B5-D7C2-754B-BF22-6E71399478E7}" presName="horzTwo" presStyleCnt="0"/>
      <dgm:spPr/>
    </dgm:pt>
    <dgm:pt modelId="{FE123603-2566-8349-B4EB-877B4A7E909F}" type="pres">
      <dgm:prSet presAssocID="{88EE82AB-56FD-224E-B35E-C2E466D268E6}" presName="vertThree" presStyleCnt="0"/>
      <dgm:spPr/>
    </dgm:pt>
    <dgm:pt modelId="{BB8FE965-A12A-FA4B-B3F7-034FD693C708}" type="pres">
      <dgm:prSet presAssocID="{88EE82AB-56FD-224E-B35E-C2E466D268E6}" presName="txThree" presStyleLbl="node3" presStyleIdx="0" presStyleCnt="3">
        <dgm:presLayoutVars>
          <dgm:chPref val="3"/>
        </dgm:presLayoutVars>
      </dgm:prSet>
      <dgm:spPr/>
    </dgm:pt>
    <dgm:pt modelId="{458EA5E6-C64A-9F48-9887-577F2A8D6EEF}" type="pres">
      <dgm:prSet presAssocID="{88EE82AB-56FD-224E-B35E-C2E466D268E6}" presName="horzThree" presStyleCnt="0"/>
      <dgm:spPr/>
    </dgm:pt>
    <dgm:pt modelId="{30CAA254-65B1-2B47-BEC7-20611BACE676}" type="pres">
      <dgm:prSet presAssocID="{C0422F82-396C-504C-A2FE-8C757A29FBAB}" presName="sibSpaceTwo" presStyleCnt="0"/>
      <dgm:spPr/>
    </dgm:pt>
    <dgm:pt modelId="{54074383-A2DC-5B42-9739-E63B95FC57BA}" type="pres">
      <dgm:prSet presAssocID="{4FF8D119-06BB-D148-B2D6-16448D192025}" presName="vertTwo" presStyleCnt="0"/>
      <dgm:spPr/>
    </dgm:pt>
    <dgm:pt modelId="{8123606F-21A5-FD4D-9CDE-8D6FFB949BDC}" type="pres">
      <dgm:prSet presAssocID="{4FF8D119-06BB-D148-B2D6-16448D192025}" presName="txTwo" presStyleLbl="node2" presStyleIdx="1" presStyleCnt="3">
        <dgm:presLayoutVars>
          <dgm:chPref val="3"/>
        </dgm:presLayoutVars>
      </dgm:prSet>
      <dgm:spPr/>
    </dgm:pt>
    <dgm:pt modelId="{834C8A9C-CFD1-3A45-B827-0B9894032BD4}" type="pres">
      <dgm:prSet presAssocID="{4FF8D119-06BB-D148-B2D6-16448D192025}" presName="parTransTwo" presStyleCnt="0"/>
      <dgm:spPr/>
    </dgm:pt>
    <dgm:pt modelId="{330EFDF1-C456-EB4F-9CEA-CA14643F0B10}" type="pres">
      <dgm:prSet presAssocID="{4FF8D119-06BB-D148-B2D6-16448D192025}" presName="horzTwo" presStyleCnt="0"/>
      <dgm:spPr/>
    </dgm:pt>
    <dgm:pt modelId="{40386BBC-42E3-1E42-96CD-9A4D080F4083}" type="pres">
      <dgm:prSet presAssocID="{80527964-A594-0540-AA0F-A66CE245491F}" presName="vertThree" presStyleCnt="0"/>
      <dgm:spPr/>
    </dgm:pt>
    <dgm:pt modelId="{105656E7-FBE4-8542-BFCC-DD4669982BC5}" type="pres">
      <dgm:prSet presAssocID="{80527964-A594-0540-AA0F-A66CE245491F}" presName="txThree" presStyleLbl="node3" presStyleIdx="1" presStyleCnt="3">
        <dgm:presLayoutVars>
          <dgm:chPref val="3"/>
        </dgm:presLayoutVars>
      </dgm:prSet>
      <dgm:spPr/>
    </dgm:pt>
    <dgm:pt modelId="{14D4E5E1-8E38-A144-99E7-C088878669DE}" type="pres">
      <dgm:prSet presAssocID="{80527964-A594-0540-AA0F-A66CE245491F}" presName="horzThree" presStyleCnt="0"/>
      <dgm:spPr/>
    </dgm:pt>
    <dgm:pt modelId="{3F844203-BFB5-ED42-8252-9F968CE14E95}" type="pres">
      <dgm:prSet presAssocID="{69B9F331-778C-EA49-A6C5-A147146EAF0A}" presName="sibSpaceTwo" presStyleCnt="0"/>
      <dgm:spPr/>
    </dgm:pt>
    <dgm:pt modelId="{5FD46211-5370-6A4F-A690-62C3163E0934}" type="pres">
      <dgm:prSet presAssocID="{4CEB5CEF-1C78-1A48-9FC8-DA7C1D41B0BA}" presName="vertTwo" presStyleCnt="0"/>
      <dgm:spPr/>
    </dgm:pt>
    <dgm:pt modelId="{D66046D7-CE25-6C41-8A3E-46EBA6D6114E}" type="pres">
      <dgm:prSet presAssocID="{4CEB5CEF-1C78-1A48-9FC8-DA7C1D41B0BA}" presName="txTwo" presStyleLbl="node2" presStyleIdx="2" presStyleCnt="3">
        <dgm:presLayoutVars>
          <dgm:chPref val="3"/>
        </dgm:presLayoutVars>
      </dgm:prSet>
      <dgm:spPr/>
    </dgm:pt>
    <dgm:pt modelId="{B6D9EE1E-4E6E-C745-AE2E-365441615292}" type="pres">
      <dgm:prSet presAssocID="{4CEB5CEF-1C78-1A48-9FC8-DA7C1D41B0BA}" presName="parTransTwo" presStyleCnt="0"/>
      <dgm:spPr/>
    </dgm:pt>
    <dgm:pt modelId="{0DEED4DE-7073-5A42-A4F0-157B963A0936}" type="pres">
      <dgm:prSet presAssocID="{4CEB5CEF-1C78-1A48-9FC8-DA7C1D41B0BA}" presName="horzTwo" presStyleCnt="0"/>
      <dgm:spPr/>
    </dgm:pt>
    <dgm:pt modelId="{FE962D88-A527-8E44-B18D-BCC55E50CA5B}" type="pres">
      <dgm:prSet presAssocID="{6B217745-622E-B241-A1DB-AC56119092EA}" presName="vertThree" presStyleCnt="0"/>
      <dgm:spPr/>
    </dgm:pt>
    <dgm:pt modelId="{9D76E249-C517-7F4E-9FFC-92C9B3E4DE0D}" type="pres">
      <dgm:prSet presAssocID="{6B217745-622E-B241-A1DB-AC56119092EA}" presName="txThree" presStyleLbl="node3" presStyleIdx="2" presStyleCnt="3">
        <dgm:presLayoutVars>
          <dgm:chPref val="3"/>
        </dgm:presLayoutVars>
      </dgm:prSet>
      <dgm:spPr/>
    </dgm:pt>
    <dgm:pt modelId="{CDCC08C4-49A1-5040-A588-F2AA174F8CBE}" type="pres">
      <dgm:prSet presAssocID="{6B217745-622E-B241-A1DB-AC56119092EA}" presName="horzThree" presStyleCnt="0"/>
      <dgm:spPr/>
    </dgm:pt>
  </dgm:ptLst>
  <dgm:cxnLst>
    <dgm:cxn modelId="{46495D0D-684C-A94D-B8BC-CD95927D978F}" srcId="{079B71E3-077E-EE45-8E0E-AD01CA319477}" destId="{4CEB5CEF-1C78-1A48-9FC8-DA7C1D41B0BA}" srcOrd="2" destOrd="0" parTransId="{172DDFF2-4BFE-6140-BE9C-CB3EB21DBEFF}" sibTransId="{A0394E95-F968-F04A-BCE8-58EBFC2C73E2}"/>
    <dgm:cxn modelId="{C014C717-B783-A24C-AED2-9B441D2A91A2}" type="presOf" srcId="{74B925B5-D7C2-754B-BF22-6E71399478E7}" destId="{A26A7192-A16F-8C4C-8638-05B985AB1650}" srcOrd="0" destOrd="0" presId="urn:microsoft.com/office/officeart/2005/8/layout/hierarchy4"/>
    <dgm:cxn modelId="{FDCFF231-284B-C640-A35D-6B8078E9C451}" type="presOf" srcId="{0A67680D-AD4C-7B40-8B36-841C006E7947}" destId="{17E154FE-BB1F-2C4E-B19D-B312F43D2A71}" srcOrd="0" destOrd="0" presId="urn:microsoft.com/office/officeart/2005/8/layout/hierarchy4"/>
    <dgm:cxn modelId="{9629D93C-CB97-0148-91C0-F45265CC580E}" srcId="{079B71E3-077E-EE45-8E0E-AD01CA319477}" destId="{4FF8D119-06BB-D148-B2D6-16448D192025}" srcOrd="1" destOrd="0" parTransId="{B282DB86-8849-CE4D-93B2-64B912B3D782}" sibTransId="{69B9F331-778C-EA49-A6C5-A147146EAF0A}"/>
    <dgm:cxn modelId="{3E869D3F-C102-8A4E-8250-0150AE98BD69}" srcId="{0A67680D-AD4C-7B40-8B36-841C006E7947}" destId="{079B71E3-077E-EE45-8E0E-AD01CA319477}" srcOrd="0" destOrd="0" parTransId="{46FAFC84-BC7C-514A-8697-9A4B73C93536}" sibTransId="{242B1D88-FEB9-7F45-8A79-2B08B85FDE82}"/>
    <dgm:cxn modelId="{1D8E0642-BAB4-B349-A9BE-46D1214E78BE}" type="presOf" srcId="{079B71E3-077E-EE45-8E0E-AD01CA319477}" destId="{D406B063-2297-AA4B-BF3A-A104A775C0E6}" srcOrd="0" destOrd="0" presId="urn:microsoft.com/office/officeart/2005/8/layout/hierarchy4"/>
    <dgm:cxn modelId="{C982F368-4EA4-E24A-A8F4-6B3F024D1537}" type="presOf" srcId="{6B217745-622E-B241-A1DB-AC56119092EA}" destId="{9D76E249-C517-7F4E-9FFC-92C9B3E4DE0D}" srcOrd="0" destOrd="0" presId="urn:microsoft.com/office/officeart/2005/8/layout/hierarchy4"/>
    <dgm:cxn modelId="{3A133B75-6787-DD4E-A95C-FFFC09AF9AF0}" srcId="{4FF8D119-06BB-D148-B2D6-16448D192025}" destId="{80527964-A594-0540-AA0F-A66CE245491F}" srcOrd="0" destOrd="0" parTransId="{9574E83D-5D78-7B43-B665-672642942FA5}" sibTransId="{8DA57094-C64A-7542-AE4C-A290F5EAF009}"/>
    <dgm:cxn modelId="{BC01A079-46F8-0B4F-A936-DBD429E0D621}" type="presOf" srcId="{4FF8D119-06BB-D148-B2D6-16448D192025}" destId="{8123606F-21A5-FD4D-9CDE-8D6FFB949BDC}" srcOrd="0" destOrd="0" presId="urn:microsoft.com/office/officeart/2005/8/layout/hierarchy4"/>
    <dgm:cxn modelId="{519392BB-DD66-044E-9922-9D241058E86E}" srcId="{74B925B5-D7C2-754B-BF22-6E71399478E7}" destId="{88EE82AB-56FD-224E-B35E-C2E466D268E6}" srcOrd="0" destOrd="0" parTransId="{F604BF26-2E26-324B-94DD-0A105AA078F2}" sibTransId="{769FF79E-3F03-7645-8C13-B1A99E876438}"/>
    <dgm:cxn modelId="{5B60F1BE-FCFD-EB47-93E0-A529F0375096}" srcId="{4CEB5CEF-1C78-1A48-9FC8-DA7C1D41B0BA}" destId="{6B217745-622E-B241-A1DB-AC56119092EA}" srcOrd="0" destOrd="0" parTransId="{128DC62B-FD76-AD4C-8755-E9A72F4E2C9A}" sibTransId="{B330E9E3-EDE3-2543-98FC-5E383B666DFB}"/>
    <dgm:cxn modelId="{DAF18DC6-C5A2-1144-88FF-74E640A6DBAE}" type="presOf" srcId="{88EE82AB-56FD-224E-B35E-C2E466D268E6}" destId="{BB8FE965-A12A-FA4B-B3F7-034FD693C708}" srcOrd="0" destOrd="0" presId="urn:microsoft.com/office/officeart/2005/8/layout/hierarchy4"/>
    <dgm:cxn modelId="{EE1980E2-C8CA-2E4A-96B5-F1367E787147}" type="presOf" srcId="{80527964-A594-0540-AA0F-A66CE245491F}" destId="{105656E7-FBE4-8542-BFCC-DD4669982BC5}" srcOrd="0" destOrd="0" presId="urn:microsoft.com/office/officeart/2005/8/layout/hierarchy4"/>
    <dgm:cxn modelId="{9AD82FF3-66FE-9847-B1FB-89EB55671852}" srcId="{079B71E3-077E-EE45-8E0E-AD01CA319477}" destId="{74B925B5-D7C2-754B-BF22-6E71399478E7}" srcOrd="0" destOrd="0" parTransId="{99A22B41-80E8-0D46-B582-8F2FD37C5DF3}" sibTransId="{C0422F82-396C-504C-A2FE-8C757A29FBAB}"/>
    <dgm:cxn modelId="{8F755FF8-FECE-6A4C-B2E0-29D43FDB8B0B}" type="presOf" srcId="{4CEB5CEF-1C78-1A48-9FC8-DA7C1D41B0BA}" destId="{D66046D7-CE25-6C41-8A3E-46EBA6D6114E}" srcOrd="0" destOrd="0" presId="urn:microsoft.com/office/officeart/2005/8/layout/hierarchy4"/>
    <dgm:cxn modelId="{9D10C127-31AC-4746-9483-730A6DB2086F}" type="presParOf" srcId="{17E154FE-BB1F-2C4E-B19D-B312F43D2A71}" destId="{C9EB40E9-3673-FC41-B14A-4C90E17988F6}" srcOrd="0" destOrd="0" presId="urn:microsoft.com/office/officeart/2005/8/layout/hierarchy4"/>
    <dgm:cxn modelId="{991090F8-57AB-CE41-8B45-DB7ACCAE88B7}" type="presParOf" srcId="{C9EB40E9-3673-FC41-B14A-4C90E17988F6}" destId="{D406B063-2297-AA4B-BF3A-A104A775C0E6}" srcOrd="0" destOrd="0" presId="urn:microsoft.com/office/officeart/2005/8/layout/hierarchy4"/>
    <dgm:cxn modelId="{6DA4347C-2EA9-D742-B116-7D1C2CE6E1BA}" type="presParOf" srcId="{C9EB40E9-3673-FC41-B14A-4C90E17988F6}" destId="{A3356277-FE68-F743-BAA5-54C57D150AE1}" srcOrd="1" destOrd="0" presId="urn:microsoft.com/office/officeart/2005/8/layout/hierarchy4"/>
    <dgm:cxn modelId="{69DADDB3-01FC-AB42-8AF2-F8554558A584}" type="presParOf" srcId="{C9EB40E9-3673-FC41-B14A-4C90E17988F6}" destId="{95730B1D-55A3-714C-A357-631523FA11BD}" srcOrd="2" destOrd="0" presId="urn:microsoft.com/office/officeart/2005/8/layout/hierarchy4"/>
    <dgm:cxn modelId="{6200B573-3232-7D4B-846D-A9319F5190C0}" type="presParOf" srcId="{95730B1D-55A3-714C-A357-631523FA11BD}" destId="{92F1DB46-D074-C545-8A0E-6E4911235CC0}" srcOrd="0" destOrd="0" presId="urn:microsoft.com/office/officeart/2005/8/layout/hierarchy4"/>
    <dgm:cxn modelId="{E46E2731-0734-6542-86BF-B78D5DA87762}" type="presParOf" srcId="{92F1DB46-D074-C545-8A0E-6E4911235CC0}" destId="{A26A7192-A16F-8C4C-8638-05B985AB1650}" srcOrd="0" destOrd="0" presId="urn:microsoft.com/office/officeart/2005/8/layout/hierarchy4"/>
    <dgm:cxn modelId="{C890C951-55B1-7B43-A8B0-070E1FD93598}" type="presParOf" srcId="{92F1DB46-D074-C545-8A0E-6E4911235CC0}" destId="{655FD29A-B345-9543-9FAB-A06AE5A36DBF}" srcOrd="1" destOrd="0" presId="urn:microsoft.com/office/officeart/2005/8/layout/hierarchy4"/>
    <dgm:cxn modelId="{C509941C-92B6-174A-950B-CAEC725B00F2}" type="presParOf" srcId="{92F1DB46-D074-C545-8A0E-6E4911235CC0}" destId="{B34CA693-263D-DA42-85F8-80A6898679F0}" srcOrd="2" destOrd="0" presId="urn:microsoft.com/office/officeart/2005/8/layout/hierarchy4"/>
    <dgm:cxn modelId="{F555580A-4E0A-804E-9FC6-34A36BA54BFC}" type="presParOf" srcId="{B34CA693-263D-DA42-85F8-80A6898679F0}" destId="{FE123603-2566-8349-B4EB-877B4A7E909F}" srcOrd="0" destOrd="0" presId="urn:microsoft.com/office/officeart/2005/8/layout/hierarchy4"/>
    <dgm:cxn modelId="{0D6070F7-E6C7-B142-A77D-9D15BE2B1B13}" type="presParOf" srcId="{FE123603-2566-8349-B4EB-877B4A7E909F}" destId="{BB8FE965-A12A-FA4B-B3F7-034FD693C708}" srcOrd="0" destOrd="0" presId="urn:microsoft.com/office/officeart/2005/8/layout/hierarchy4"/>
    <dgm:cxn modelId="{31B13B42-8BC5-824A-B7E9-1C43B9966256}" type="presParOf" srcId="{FE123603-2566-8349-B4EB-877B4A7E909F}" destId="{458EA5E6-C64A-9F48-9887-577F2A8D6EEF}" srcOrd="1" destOrd="0" presId="urn:microsoft.com/office/officeart/2005/8/layout/hierarchy4"/>
    <dgm:cxn modelId="{C0D45B11-E3DE-DA44-B7B5-0024F5DD4C61}" type="presParOf" srcId="{95730B1D-55A3-714C-A357-631523FA11BD}" destId="{30CAA254-65B1-2B47-BEC7-20611BACE676}" srcOrd="1" destOrd="0" presId="urn:microsoft.com/office/officeart/2005/8/layout/hierarchy4"/>
    <dgm:cxn modelId="{F59792A4-6CA9-3E48-8F14-70EBF70203FC}" type="presParOf" srcId="{95730B1D-55A3-714C-A357-631523FA11BD}" destId="{54074383-A2DC-5B42-9739-E63B95FC57BA}" srcOrd="2" destOrd="0" presId="urn:microsoft.com/office/officeart/2005/8/layout/hierarchy4"/>
    <dgm:cxn modelId="{7B8E1D10-69BE-9541-9EB4-7C6CC19B29DE}" type="presParOf" srcId="{54074383-A2DC-5B42-9739-E63B95FC57BA}" destId="{8123606F-21A5-FD4D-9CDE-8D6FFB949BDC}" srcOrd="0" destOrd="0" presId="urn:microsoft.com/office/officeart/2005/8/layout/hierarchy4"/>
    <dgm:cxn modelId="{45E8A5C0-0057-8943-AB24-E4EEDDFA7A93}" type="presParOf" srcId="{54074383-A2DC-5B42-9739-E63B95FC57BA}" destId="{834C8A9C-CFD1-3A45-B827-0B9894032BD4}" srcOrd="1" destOrd="0" presId="urn:microsoft.com/office/officeart/2005/8/layout/hierarchy4"/>
    <dgm:cxn modelId="{1C268BE5-0E78-4343-97AE-D83A4A42648A}" type="presParOf" srcId="{54074383-A2DC-5B42-9739-E63B95FC57BA}" destId="{330EFDF1-C456-EB4F-9CEA-CA14643F0B10}" srcOrd="2" destOrd="0" presId="urn:microsoft.com/office/officeart/2005/8/layout/hierarchy4"/>
    <dgm:cxn modelId="{2BAAF5CF-3836-6C4E-9B70-732D27830BD0}" type="presParOf" srcId="{330EFDF1-C456-EB4F-9CEA-CA14643F0B10}" destId="{40386BBC-42E3-1E42-96CD-9A4D080F4083}" srcOrd="0" destOrd="0" presId="urn:microsoft.com/office/officeart/2005/8/layout/hierarchy4"/>
    <dgm:cxn modelId="{1095298D-5E07-A14B-9A92-172E94E32BFC}" type="presParOf" srcId="{40386BBC-42E3-1E42-96CD-9A4D080F4083}" destId="{105656E7-FBE4-8542-BFCC-DD4669982BC5}" srcOrd="0" destOrd="0" presId="urn:microsoft.com/office/officeart/2005/8/layout/hierarchy4"/>
    <dgm:cxn modelId="{8CAE636B-8E4A-F940-840C-835407364BB8}" type="presParOf" srcId="{40386BBC-42E3-1E42-96CD-9A4D080F4083}" destId="{14D4E5E1-8E38-A144-99E7-C088878669DE}" srcOrd="1" destOrd="0" presId="urn:microsoft.com/office/officeart/2005/8/layout/hierarchy4"/>
    <dgm:cxn modelId="{E7D91162-55C2-B84B-B5E9-9C6B4FC4C029}" type="presParOf" srcId="{95730B1D-55A3-714C-A357-631523FA11BD}" destId="{3F844203-BFB5-ED42-8252-9F968CE14E95}" srcOrd="3" destOrd="0" presId="urn:microsoft.com/office/officeart/2005/8/layout/hierarchy4"/>
    <dgm:cxn modelId="{6DDB7C1E-612D-574C-BFFC-793E5A178591}" type="presParOf" srcId="{95730B1D-55A3-714C-A357-631523FA11BD}" destId="{5FD46211-5370-6A4F-A690-62C3163E0934}" srcOrd="4" destOrd="0" presId="urn:microsoft.com/office/officeart/2005/8/layout/hierarchy4"/>
    <dgm:cxn modelId="{810CD336-79BD-664B-90B3-57BD9AA5E315}" type="presParOf" srcId="{5FD46211-5370-6A4F-A690-62C3163E0934}" destId="{D66046D7-CE25-6C41-8A3E-46EBA6D6114E}" srcOrd="0" destOrd="0" presId="urn:microsoft.com/office/officeart/2005/8/layout/hierarchy4"/>
    <dgm:cxn modelId="{E6661195-3BCF-3140-AFB9-284BD8C00EBB}" type="presParOf" srcId="{5FD46211-5370-6A4F-A690-62C3163E0934}" destId="{B6D9EE1E-4E6E-C745-AE2E-365441615292}" srcOrd="1" destOrd="0" presId="urn:microsoft.com/office/officeart/2005/8/layout/hierarchy4"/>
    <dgm:cxn modelId="{3DF7CF03-324F-0C43-A0B3-5D46EEF0D1A2}" type="presParOf" srcId="{5FD46211-5370-6A4F-A690-62C3163E0934}" destId="{0DEED4DE-7073-5A42-A4F0-157B963A0936}" srcOrd="2" destOrd="0" presId="urn:microsoft.com/office/officeart/2005/8/layout/hierarchy4"/>
    <dgm:cxn modelId="{1530A353-E172-BA4E-9F10-EFB3AE02062E}" type="presParOf" srcId="{0DEED4DE-7073-5A42-A4F0-157B963A0936}" destId="{FE962D88-A527-8E44-B18D-BCC55E50CA5B}" srcOrd="0" destOrd="0" presId="urn:microsoft.com/office/officeart/2005/8/layout/hierarchy4"/>
    <dgm:cxn modelId="{0154DB97-5D1F-8147-8CA9-06392073708F}" type="presParOf" srcId="{FE962D88-A527-8E44-B18D-BCC55E50CA5B}" destId="{9D76E249-C517-7F4E-9FFC-92C9B3E4DE0D}" srcOrd="0" destOrd="0" presId="urn:microsoft.com/office/officeart/2005/8/layout/hierarchy4"/>
    <dgm:cxn modelId="{88B38EA2-D362-1346-9F5B-BF95B1C80953}" type="presParOf" srcId="{FE962D88-A527-8E44-B18D-BCC55E50CA5B}" destId="{CDCC08C4-49A1-5040-A588-F2AA174F8CBE}"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A67680D-AD4C-7B40-8B36-841C006E7947}" type="doc">
      <dgm:prSet loTypeId="urn:microsoft.com/office/officeart/2005/8/layout/hierarchy4" loCatId="list" qsTypeId="urn:microsoft.com/office/officeart/2005/8/quickstyle/simple2" qsCatId="simple" csTypeId="urn:microsoft.com/office/officeart/2005/8/colors/accent1_2" csCatId="accent1" phldr="1"/>
      <dgm:spPr/>
      <dgm:t>
        <a:bodyPr/>
        <a:lstStyle/>
        <a:p>
          <a:endParaRPr lang="en-US"/>
        </a:p>
      </dgm:t>
    </dgm:pt>
    <dgm:pt modelId="{079B71E3-077E-EE45-8E0E-AD01CA319477}">
      <dgm:prSet phldrT="[Text]" custT="1"/>
      <dgm:spPr/>
      <dgm:t>
        <a:bodyPr/>
        <a:lstStyle/>
        <a:p>
          <a:r>
            <a:rPr lang="en-US" sz="2400" dirty="0">
              <a:latin typeface="Roboto" panose="02000000000000000000" pitchFamily="2" charset="0"/>
              <a:ea typeface="Roboto" panose="02000000000000000000" pitchFamily="2" charset="0"/>
              <a:cs typeface="Roboto" panose="02000000000000000000" pitchFamily="2" charset="0"/>
            </a:rPr>
            <a:t>Chunk n</a:t>
          </a:r>
        </a:p>
      </dgm:t>
    </dgm:pt>
    <dgm:pt modelId="{46FAFC84-BC7C-514A-8697-9A4B73C93536}" type="parTrans" cxnId="{3E869D3F-C102-8A4E-8250-0150AE98BD69}">
      <dgm:prSet/>
      <dgm:spPr/>
      <dgm:t>
        <a:bodyPr/>
        <a:lstStyle/>
        <a:p>
          <a:endParaRPr lang="en-US"/>
        </a:p>
      </dgm:t>
    </dgm:pt>
    <dgm:pt modelId="{242B1D88-FEB9-7F45-8A79-2B08B85FDE82}" type="sibTrans" cxnId="{3E869D3F-C102-8A4E-8250-0150AE98BD69}">
      <dgm:prSet/>
      <dgm:spPr/>
      <dgm:t>
        <a:bodyPr/>
        <a:lstStyle/>
        <a:p>
          <a:endParaRPr lang="en-US"/>
        </a:p>
      </dgm:t>
    </dgm:pt>
    <dgm:pt modelId="{74B925B5-D7C2-754B-BF22-6E71399478E7}">
      <dgm:prSet phldrT="[Text]" custT="1"/>
      <dgm:spPr/>
      <dgm:t>
        <a:bodyPr/>
        <a:lstStyle/>
        <a:p>
          <a:r>
            <a:rPr lang="en-US" sz="1400" dirty="0">
              <a:latin typeface="Roboto" panose="02000000000000000000" pitchFamily="2" charset="0"/>
              <a:ea typeface="Roboto" panose="02000000000000000000" pitchFamily="2" charset="0"/>
              <a:cs typeface="Roboto" panose="02000000000000000000" pitchFamily="2" charset="0"/>
            </a:rPr>
            <a:t>“TMPL”</a:t>
          </a:r>
        </a:p>
      </dgm:t>
    </dgm:pt>
    <dgm:pt modelId="{99A22B41-80E8-0D46-B582-8F2FD37C5DF3}" type="parTrans" cxnId="{9AD82FF3-66FE-9847-B1FB-89EB55671852}">
      <dgm:prSet/>
      <dgm:spPr/>
      <dgm:t>
        <a:bodyPr/>
        <a:lstStyle/>
        <a:p>
          <a:endParaRPr lang="en-US"/>
        </a:p>
      </dgm:t>
    </dgm:pt>
    <dgm:pt modelId="{C0422F82-396C-504C-A2FE-8C757A29FBAB}" type="sibTrans" cxnId="{9AD82FF3-66FE-9847-B1FB-89EB55671852}">
      <dgm:prSet/>
      <dgm:spPr/>
      <dgm:t>
        <a:bodyPr/>
        <a:lstStyle/>
        <a:p>
          <a:endParaRPr lang="en-US"/>
        </a:p>
      </dgm:t>
    </dgm:pt>
    <dgm:pt modelId="{88EE82AB-56FD-224E-B35E-C2E466D268E6}">
      <dgm:prSet phldrT="[Text]"/>
      <dgm:spPr/>
      <dgm:t>
        <a:bodyPr/>
        <a:lstStyle/>
        <a:p>
          <a:r>
            <a:rPr lang="en-US" dirty="0">
              <a:latin typeface="Roboto" panose="02000000000000000000" pitchFamily="2" charset="0"/>
              <a:ea typeface="Roboto" panose="02000000000000000000" pitchFamily="2" charset="0"/>
              <a:cs typeface="Roboto" panose="02000000000000000000" pitchFamily="2" charset="0"/>
            </a:rPr>
            <a:t>Entry 1</a:t>
          </a:r>
        </a:p>
      </dgm:t>
    </dgm:pt>
    <dgm:pt modelId="{F604BF26-2E26-324B-94DD-0A105AA078F2}" type="parTrans" cxnId="{519392BB-DD66-044E-9922-9D241058E86E}">
      <dgm:prSet/>
      <dgm:spPr/>
      <dgm:t>
        <a:bodyPr/>
        <a:lstStyle/>
        <a:p>
          <a:endParaRPr lang="en-US"/>
        </a:p>
      </dgm:t>
    </dgm:pt>
    <dgm:pt modelId="{769FF79E-3F03-7645-8C13-B1A99E876438}" type="sibTrans" cxnId="{519392BB-DD66-044E-9922-9D241058E86E}">
      <dgm:prSet/>
      <dgm:spPr/>
      <dgm:t>
        <a:bodyPr/>
        <a:lstStyle/>
        <a:p>
          <a:endParaRPr lang="en-US"/>
        </a:p>
      </dgm:t>
    </dgm:pt>
    <dgm:pt modelId="{4CEB5CEF-1C78-1A48-9FC8-DA7C1D41B0BA}">
      <dgm:prSet phldrT="[Text]"/>
      <dgm:spPr/>
      <dgm:t>
        <a:bodyPr/>
        <a:lstStyle/>
        <a:p>
          <a:r>
            <a:rPr lang="en-US" dirty="0">
              <a:latin typeface="Roboto" panose="02000000000000000000" pitchFamily="2" charset="0"/>
              <a:ea typeface="Roboto" panose="02000000000000000000" pitchFamily="2" charset="0"/>
              <a:cs typeface="Roboto" panose="02000000000000000000" pitchFamily="2" charset="0"/>
            </a:rPr>
            <a:t>Uncompressed</a:t>
          </a:r>
          <a:br>
            <a:rPr lang="en-US" dirty="0">
              <a:latin typeface="Roboto" panose="02000000000000000000" pitchFamily="2" charset="0"/>
              <a:ea typeface="Roboto" panose="02000000000000000000" pitchFamily="2" charset="0"/>
              <a:cs typeface="Roboto" panose="02000000000000000000" pitchFamily="2" charset="0"/>
            </a:rPr>
          </a:br>
          <a:r>
            <a:rPr lang="en-US" dirty="0">
              <a:latin typeface="Roboto" panose="02000000000000000000" pitchFamily="2" charset="0"/>
              <a:ea typeface="Roboto" panose="02000000000000000000" pitchFamily="2" charset="0"/>
              <a:cs typeface="Roboto" panose="02000000000000000000" pitchFamily="2" charset="0"/>
            </a:rPr>
            <a:t>Size</a:t>
          </a:r>
        </a:p>
      </dgm:t>
    </dgm:pt>
    <dgm:pt modelId="{172DDFF2-4BFE-6140-BE9C-CB3EB21DBEFF}" type="parTrans" cxnId="{46495D0D-684C-A94D-B8BC-CD95927D978F}">
      <dgm:prSet/>
      <dgm:spPr/>
      <dgm:t>
        <a:bodyPr/>
        <a:lstStyle/>
        <a:p>
          <a:endParaRPr lang="en-US"/>
        </a:p>
      </dgm:t>
    </dgm:pt>
    <dgm:pt modelId="{A0394E95-F968-F04A-BCE8-58EBFC2C73E2}" type="sibTrans" cxnId="{46495D0D-684C-A94D-B8BC-CD95927D978F}">
      <dgm:prSet/>
      <dgm:spPr/>
      <dgm:t>
        <a:bodyPr/>
        <a:lstStyle/>
        <a:p>
          <a:endParaRPr lang="en-US"/>
        </a:p>
      </dgm:t>
    </dgm:pt>
    <dgm:pt modelId="{6B217745-622E-B241-A1DB-AC56119092EA}">
      <dgm:prSet phldrT="[Text]"/>
      <dgm:spPr/>
      <dgm:t>
        <a:bodyPr/>
        <a:lstStyle/>
        <a:p>
          <a:r>
            <a:rPr lang="en-US" dirty="0">
              <a:latin typeface="Roboto" panose="02000000000000000000" pitchFamily="2" charset="0"/>
              <a:ea typeface="Roboto" panose="02000000000000000000" pitchFamily="2" charset="0"/>
              <a:cs typeface="Roboto" panose="02000000000000000000" pitchFamily="2" charset="0"/>
            </a:rPr>
            <a:t>and so on…</a:t>
          </a:r>
        </a:p>
      </dgm:t>
    </dgm:pt>
    <dgm:pt modelId="{128DC62B-FD76-AD4C-8755-E9A72F4E2C9A}" type="parTrans" cxnId="{5B60F1BE-FCFD-EB47-93E0-A529F0375096}">
      <dgm:prSet/>
      <dgm:spPr/>
      <dgm:t>
        <a:bodyPr/>
        <a:lstStyle/>
        <a:p>
          <a:endParaRPr lang="en-US"/>
        </a:p>
      </dgm:t>
    </dgm:pt>
    <dgm:pt modelId="{B330E9E3-EDE3-2543-98FC-5E383B666DFB}" type="sibTrans" cxnId="{5B60F1BE-FCFD-EB47-93E0-A529F0375096}">
      <dgm:prSet/>
      <dgm:spPr/>
      <dgm:t>
        <a:bodyPr/>
        <a:lstStyle/>
        <a:p>
          <a:endParaRPr lang="en-US"/>
        </a:p>
      </dgm:t>
    </dgm:pt>
    <dgm:pt modelId="{4FF8D119-06BB-D148-B2D6-16448D192025}">
      <dgm:prSet/>
      <dgm:spPr/>
      <dgm:t>
        <a:bodyPr/>
        <a:lstStyle/>
        <a:p>
          <a:r>
            <a:rPr lang="en-US" dirty="0">
              <a:latin typeface="Roboto" panose="02000000000000000000" pitchFamily="2" charset="0"/>
              <a:ea typeface="Roboto" panose="02000000000000000000" pitchFamily="2" charset="0"/>
              <a:cs typeface="Roboto" panose="02000000000000000000" pitchFamily="2" charset="0"/>
            </a:rPr>
            <a:t>File Name/ID</a:t>
          </a:r>
        </a:p>
      </dgm:t>
    </dgm:pt>
    <dgm:pt modelId="{B282DB86-8849-CE4D-93B2-64B912B3D782}" type="parTrans" cxnId="{9629D93C-CB97-0148-91C0-F45265CC580E}">
      <dgm:prSet/>
      <dgm:spPr/>
      <dgm:t>
        <a:bodyPr/>
        <a:lstStyle/>
        <a:p>
          <a:endParaRPr lang="en-US"/>
        </a:p>
      </dgm:t>
    </dgm:pt>
    <dgm:pt modelId="{69B9F331-778C-EA49-A6C5-A147146EAF0A}" type="sibTrans" cxnId="{9629D93C-CB97-0148-91C0-F45265CC580E}">
      <dgm:prSet/>
      <dgm:spPr/>
      <dgm:t>
        <a:bodyPr/>
        <a:lstStyle/>
        <a:p>
          <a:endParaRPr lang="en-US"/>
        </a:p>
      </dgm:t>
    </dgm:pt>
    <dgm:pt modelId="{80527964-A594-0540-AA0F-A66CE245491F}">
      <dgm:prSet/>
      <dgm:spPr/>
      <dgm:t>
        <a:bodyPr/>
        <a:lstStyle/>
        <a:p>
          <a:r>
            <a:rPr lang="en-US" dirty="0">
              <a:latin typeface="Roboto" panose="02000000000000000000" pitchFamily="2" charset="0"/>
              <a:ea typeface="Roboto" panose="02000000000000000000" pitchFamily="2" charset="0"/>
              <a:cs typeface="Roboto" panose="02000000000000000000" pitchFamily="2" charset="0"/>
            </a:rPr>
            <a:t>Entry 2</a:t>
          </a:r>
        </a:p>
      </dgm:t>
    </dgm:pt>
    <dgm:pt modelId="{9574E83D-5D78-7B43-B665-672642942FA5}" type="parTrans" cxnId="{3A133B75-6787-DD4E-A95C-FFFC09AF9AF0}">
      <dgm:prSet/>
      <dgm:spPr/>
      <dgm:t>
        <a:bodyPr/>
        <a:lstStyle/>
        <a:p>
          <a:endParaRPr lang="en-US"/>
        </a:p>
      </dgm:t>
    </dgm:pt>
    <dgm:pt modelId="{8DA57094-C64A-7542-AE4C-A290F5EAF009}" type="sibTrans" cxnId="{3A133B75-6787-DD4E-A95C-FFFC09AF9AF0}">
      <dgm:prSet/>
      <dgm:spPr/>
      <dgm:t>
        <a:bodyPr/>
        <a:lstStyle/>
        <a:p>
          <a:endParaRPr lang="en-US"/>
        </a:p>
      </dgm:t>
    </dgm:pt>
    <dgm:pt modelId="{17E154FE-BB1F-2C4E-B19D-B312F43D2A71}" type="pres">
      <dgm:prSet presAssocID="{0A67680D-AD4C-7B40-8B36-841C006E7947}" presName="Name0" presStyleCnt="0">
        <dgm:presLayoutVars>
          <dgm:chPref val="1"/>
          <dgm:dir/>
          <dgm:animOne val="branch"/>
          <dgm:animLvl val="lvl"/>
          <dgm:resizeHandles/>
        </dgm:presLayoutVars>
      </dgm:prSet>
      <dgm:spPr/>
    </dgm:pt>
    <dgm:pt modelId="{C9EB40E9-3673-FC41-B14A-4C90E17988F6}" type="pres">
      <dgm:prSet presAssocID="{079B71E3-077E-EE45-8E0E-AD01CA319477}" presName="vertOne" presStyleCnt="0"/>
      <dgm:spPr/>
    </dgm:pt>
    <dgm:pt modelId="{D406B063-2297-AA4B-BF3A-A104A775C0E6}" type="pres">
      <dgm:prSet presAssocID="{079B71E3-077E-EE45-8E0E-AD01CA319477}" presName="txOne" presStyleLbl="node0" presStyleIdx="0" presStyleCnt="1" custLinFactNeighborX="0" custLinFactNeighborY="7207">
        <dgm:presLayoutVars>
          <dgm:chPref val="3"/>
        </dgm:presLayoutVars>
      </dgm:prSet>
      <dgm:spPr/>
    </dgm:pt>
    <dgm:pt modelId="{A3356277-FE68-F743-BAA5-54C57D150AE1}" type="pres">
      <dgm:prSet presAssocID="{079B71E3-077E-EE45-8E0E-AD01CA319477}" presName="parTransOne" presStyleCnt="0"/>
      <dgm:spPr/>
    </dgm:pt>
    <dgm:pt modelId="{95730B1D-55A3-714C-A357-631523FA11BD}" type="pres">
      <dgm:prSet presAssocID="{079B71E3-077E-EE45-8E0E-AD01CA319477}" presName="horzOne" presStyleCnt="0"/>
      <dgm:spPr/>
    </dgm:pt>
    <dgm:pt modelId="{92F1DB46-D074-C545-8A0E-6E4911235CC0}" type="pres">
      <dgm:prSet presAssocID="{74B925B5-D7C2-754B-BF22-6E71399478E7}" presName="vertTwo" presStyleCnt="0"/>
      <dgm:spPr/>
    </dgm:pt>
    <dgm:pt modelId="{A26A7192-A16F-8C4C-8638-05B985AB1650}" type="pres">
      <dgm:prSet presAssocID="{74B925B5-D7C2-754B-BF22-6E71399478E7}" presName="txTwo" presStyleLbl="node2" presStyleIdx="0" presStyleCnt="3">
        <dgm:presLayoutVars>
          <dgm:chPref val="3"/>
        </dgm:presLayoutVars>
      </dgm:prSet>
      <dgm:spPr/>
    </dgm:pt>
    <dgm:pt modelId="{655FD29A-B345-9543-9FAB-A06AE5A36DBF}" type="pres">
      <dgm:prSet presAssocID="{74B925B5-D7C2-754B-BF22-6E71399478E7}" presName="parTransTwo" presStyleCnt="0"/>
      <dgm:spPr/>
    </dgm:pt>
    <dgm:pt modelId="{B34CA693-263D-DA42-85F8-80A6898679F0}" type="pres">
      <dgm:prSet presAssocID="{74B925B5-D7C2-754B-BF22-6E71399478E7}" presName="horzTwo" presStyleCnt="0"/>
      <dgm:spPr/>
    </dgm:pt>
    <dgm:pt modelId="{FE123603-2566-8349-B4EB-877B4A7E909F}" type="pres">
      <dgm:prSet presAssocID="{88EE82AB-56FD-224E-B35E-C2E466D268E6}" presName="vertThree" presStyleCnt="0"/>
      <dgm:spPr/>
    </dgm:pt>
    <dgm:pt modelId="{BB8FE965-A12A-FA4B-B3F7-034FD693C708}" type="pres">
      <dgm:prSet presAssocID="{88EE82AB-56FD-224E-B35E-C2E466D268E6}" presName="txThree" presStyleLbl="node3" presStyleIdx="0" presStyleCnt="3">
        <dgm:presLayoutVars>
          <dgm:chPref val="3"/>
        </dgm:presLayoutVars>
      </dgm:prSet>
      <dgm:spPr/>
    </dgm:pt>
    <dgm:pt modelId="{458EA5E6-C64A-9F48-9887-577F2A8D6EEF}" type="pres">
      <dgm:prSet presAssocID="{88EE82AB-56FD-224E-B35E-C2E466D268E6}" presName="horzThree" presStyleCnt="0"/>
      <dgm:spPr/>
    </dgm:pt>
    <dgm:pt modelId="{30CAA254-65B1-2B47-BEC7-20611BACE676}" type="pres">
      <dgm:prSet presAssocID="{C0422F82-396C-504C-A2FE-8C757A29FBAB}" presName="sibSpaceTwo" presStyleCnt="0"/>
      <dgm:spPr/>
    </dgm:pt>
    <dgm:pt modelId="{54074383-A2DC-5B42-9739-E63B95FC57BA}" type="pres">
      <dgm:prSet presAssocID="{4FF8D119-06BB-D148-B2D6-16448D192025}" presName="vertTwo" presStyleCnt="0"/>
      <dgm:spPr/>
    </dgm:pt>
    <dgm:pt modelId="{8123606F-21A5-FD4D-9CDE-8D6FFB949BDC}" type="pres">
      <dgm:prSet presAssocID="{4FF8D119-06BB-D148-B2D6-16448D192025}" presName="txTwo" presStyleLbl="node2" presStyleIdx="1" presStyleCnt="3">
        <dgm:presLayoutVars>
          <dgm:chPref val="3"/>
        </dgm:presLayoutVars>
      </dgm:prSet>
      <dgm:spPr/>
    </dgm:pt>
    <dgm:pt modelId="{834C8A9C-CFD1-3A45-B827-0B9894032BD4}" type="pres">
      <dgm:prSet presAssocID="{4FF8D119-06BB-D148-B2D6-16448D192025}" presName="parTransTwo" presStyleCnt="0"/>
      <dgm:spPr/>
    </dgm:pt>
    <dgm:pt modelId="{330EFDF1-C456-EB4F-9CEA-CA14643F0B10}" type="pres">
      <dgm:prSet presAssocID="{4FF8D119-06BB-D148-B2D6-16448D192025}" presName="horzTwo" presStyleCnt="0"/>
      <dgm:spPr/>
    </dgm:pt>
    <dgm:pt modelId="{40386BBC-42E3-1E42-96CD-9A4D080F4083}" type="pres">
      <dgm:prSet presAssocID="{80527964-A594-0540-AA0F-A66CE245491F}" presName="vertThree" presStyleCnt="0"/>
      <dgm:spPr/>
    </dgm:pt>
    <dgm:pt modelId="{105656E7-FBE4-8542-BFCC-DD4669982BC5}" type="pres">
      <dgm:prSet presAssocID="{80527964-A594-0540-AA0F-A66CE245491F}" presName="txThree" presStyleLbl="node3" presStyleIdx="1" presStyleCnt="3">
        <dgm:presLayoutVars>
          <dgm:chPref val="3"/>
        </dgm:presLayoutVars>
      </dgm:prSet>
      <dgm:spPr/>
    </dgm:pt>
    <dgm:pt modelId="{14D4E5E1-8E38-A144-99E7-C088878669DE}" type="pres">
      <dgm:prSet presAssocID="{80527964-A594-0540-AA0F-A66CE245491F}" presName="horzThree" presStyleCnt="0"/>
      <dgm:spPr/>
    </dgm:pt>
    <dgm:pt modelId="{3F844203-BFB5-ED42-8252-9F968CE14E95}" type="pres">
      <dgm:prSet presAssocID="{69B9F331-778C-EA49-A6C5-A147146EAF0A}" presName="sibSpaceTwo" presStyleCnt="0"/>
      <dgm:spPr/>
    </dgm:pt>
    <dgm:pt modelId="{5FD46211-5370-6A4F-A690-62C3163E0934}" type="pres">
      <dgm:prSet presAssocID="{4CEB5CEF-1C78-1A48-9FC8-DA7C1D41B0BA}" presName="vertTwo" presStyleCnt="0"/>
      <dgm:spPr/>
    </dgm:pt>
    <dgm:pt modelId="{D66046D7-CE25-6C41-8A3E-46EBA6D6114E}" type="pres">
      <dgm:prSet presAssocID="{4CEB5CEF-1C78-1A48-9FC8-DA7C1D41B0BA}" presName="txTwo" presStyleLbl="node2" presStyleIdx="2" presStyleCnt="3">
        <dgm:presLayoutVars>
          <dgm:chPref val="3"/>
        </dgm:presLayoutVars>
      </dgm:prSet>
      <dgm:spPr/>
    </dgm:pt>
    <dgm:pt modelId="{B6D9EE1E-4E6E-C745-AE2E-365441615292}" type="pres">
      <dgm:prSet presAssocID="{4CEB5CEF-1C78-1A48-9FC8-DA7C1D41B0BA}" presName="parTransTwo" presStyleCnt="0"/>
      <dgm:spPr/>
    </dgm:pt>
    <dgm:pt modelId="{0DEED4DE-7073-5A42-A4F0-157B963A0936}" type="pres">
      <dgm:prSet presAssocID="{4CEB5CEF-1C78-1A48-9FC8-DA7C1D41B0BA}" presName="horzTwo" presStyleCnt="0"/>
      <dgm:spPr/>
    </dgm:pt>
    <dgm:pt modelId="{FE962D88-A527-8E44-B18D-BCC55E50CA5B}" type="pres">
      <dgm:prSet presAssocID="{6B217745-622E-B241-A1DB-AC56119092EA}" presName="vertThree" presStyleCnt="0"/>
      <dgm:spPr/>
    </dgm:pt>
    <dgm:pt modelId="{9D76E249-C517-7F4E-9FFC-92C9B3E4DE0D}" type="pres">
      <dgm:prSet presAssocID="{6B217745-622E-B241-A1DB-AC56119092EA}" presName="txThree" presStyleLbl="node3" presStyleIdx="2" presStyleCnt="3">
        <dgm:presLayoutVars>
          <dgm:chPref val="3"/>
        </dgm:presLayoutVars>
      </dgm:prSet>
      <dgm:spPr/>
    </dgm:pt>
    <dgm:pt modelId="{CDCC08C4-49A1-5040-A588-F2AA174F8CBE}" type="pres">
      <dgm:prSet presAssocID="{6B217745-622E-B241-A1DB-AC56119092EA}" presName="horzThree" presStyleCnt="0"/>
      <dgm:spPr/>
    </dgm:pt>
  </dgm:ptLst>
  <dgm:cxnLst>
    <dgm:cxn modelId="{46495D0D-684C-A94D-B8BC-CD95927D978F}" srcId="{079B71E3-077E-EE45-8E0E-AD01CA319477}" destId="{4CEB5CEF-1C78-1A48-9FC8-DA7C1D41B0BA}" srcOrd="2" destOrd="0" parTransId="{172DDFF2-4BFE-6140-BE9C-CB3EB21DBEFF}" sibTransId="{A0394E95-F968-F04A-BCE8-58EBFC2C73E2}"/>
    <dgm:cxn modelId="{C014C717-B783-A24C-AED2-9B441D2A91A2}" type="presOf" srcId="{74B925B5-D7C2-754B-BF22-6E71399478E7}" destId="{A26A7192-A16F-8C4C-8638-05B985AB1650}" srcOrd="0" destOrd="0" presId="urn:microsoft.com/office/officeart/2005/8/layout/hierarchy4"/>
    <dgm:cxn modelId="{FDCFF231-284B-C640-A35D-6B8078E9C451}" type="presOf" srcId="{0A67680D-AD4C-7B40-8B36-841C006E7947}" destId="{17E154FE-BB1F-2C4E-B19D-B312F43D2A71}" srcOrd="0" destOrd="0" presId="urn:microsoft.com/office/officeart/2005/8/layout/hierarchy4"/>
    <dgm:cxn modelId="{9629D93C-CB97-0148-91C0-F45265CC580E}" srcId="{079B71E3-077E-EE45-8E0E-AD01CA319477}" destId="{4FF8D119-06BB-D148-B2D6-16448D192025}" srcOrd="1" destOrd="0" parTransId="{B282DB86-8849-CE4D-93B2-64B912B3D782}" sibTransId="{69B9F331-778C-EA49-A6C5-A147146EAF0A}"/>
    <dgm:cxn modelId="{3E869D3F-C102-8A4E-8250-0150AE98BD69}" srcId="{0A67680D-AD4C-7B40-8B36-841C006E7947}" destId="{079B71E3-077E-EE45-8E0E-AD01CA319477}" srcOrd="0" destOrd="0" parTransId="{46FAFC84-BC7C-514A-8697-9A4B73C93536}" sibTransId="{242B1D88-FEB9-7F45-8A79-2B08B85FDE82}"/>
    <dgm:cxn modelId="{1D8E0642-BAB4-B349-A9BE-46D1214E78BE}" type="presOf" srcId="{079B71E3-077E-EE45-8E0E-AD01CA319477}" destId="{D406B063-2297-AA4B-BF3A-A104A775C0E6}" srcOrd="0" destOrd="0" presId="urn:microsoft.com/office/officeart/2005/8/layout/hierarchy4"/>
    <dgm:cxn modelId="{C982F368-4EA4-E24A-A8F4-6B3F024D1537}" type="presOf" srcId="{6B217745-622E-B241-A1DB-AC56119092EA}" destId="{9D76E249-C517-7F4E-9FFC-92C9B3E4DE0D}" srcOrd="0" destOrd="0" presId="urn:microsoft.com/office/officeart/2005/8/layout/hierarchy4"/>
    <dgm:cxn modelId="{3A133B75-6787-DD4E-A95C-FFFC09AF9AF0}" srcId="{4FF8D119-06BB-D148-B2D6-16448D192025}" destId="{80527964-A594-0540-AA0F-A66CE245491F}" srcOrd="0" destOrd="0" parTransId="{9574E83D-5D78-7B43-B665-672642942FA5}" sibTransId="{8DA57094-C64A-7542-AE4C-A290F5EAF009}"/>
    <dgm:cxn modelId="{BC01A079-46F8-0B4F-A936-DBD429E0D621}" type="presOf" srcId="{4FF8D119-06BB-D148-B2D6-16448D192025}" destId="{8123606F-21A5-FD4D-9CDE-8D6FFB949BDC}" srcOrd="0" destOrd="0" presId="urn:microsoft.com/office/officeart/2005/8/layout/hierarchy4"/>
    <dgm:cxn modelId="{519392BB-DD66-044E-9922-9D241058E86E}" srcId="{74B925B5-D7C2-754B-BF22-6E71399478E7}" destId="{88EE82AB-56FD-224E-B35E-C2E466D268E6}" srcOrd="0" destOrd="0" parTransId="{F604BF26-2E26-324B-94DD-0A105AA078F2}" sibTransId="{769FF79E-3F03-7645-8C13-B1A99E876438}"/>
    <dgm:cxn modelId="{5B60F1BE-FCFD-EB47-93E0-A529F0375096}" srcId="{4CEB5CEF-1C78-1A48-9FC8-DA7C1D41B0BA}" destId="{6B217745-622E-B241-A1DB-AC56119092EA}" srcOrd="0" destOrd="0" parTransId="{128DC62B-FD76-AD4C-8755-E9A72F4E2C9A}" sibTransId="{B330E9E3-EDE3-2543-98FC-5E383B666DFB}"/>
    <dgm:cxn modelId="{DAF18DC6-C5A2-1144-88FF-74E640A6DBAE}" type="presOf" srcId="{88EE82AB-56FD-224E-B35E-C2E466D268E6}" destId="{BB8FE965-A12A-FA4B-B3F7-034FD693C708}" srcOrd="0" destOrd="0" presId="urn:microsoft.com/office/officeart/2005/8/layout/hierarchy4"/>
    <dgm:cxn modelId="{EE1980E2-C8CA-2E4A-96B5-F1367E787147}" type="presOf" srcId="{80527964-A594-0540-AA0F-A66CE245491F}" destId="{105656E7-FBE4-8542-BFCC-DD4669982BC5}" srcOrd="0" destOrd="0" presId="urn:microsoft.com/office/officeart/2005/8/layout/hierarchy4"/>
    <dgm:cxn modelId="{9AD82FF3-66FE-9847-B1FB-89EB55671852}" srcId="{079B71E3-077E-EE45-8E0E-AD01CA319477}" destId="{74B925B5-D7C2-754B-BF22-6E71399478E7}" srcOrd="0" destOrd="0" parTransId="{99A22B41-80E8-0D46-B582-8F2FD37C5DF3}" sibTransId="{C0422F82-396C-504C-A2FE-8C757A29FBAB}"/>
    <dgm:cxn modelId="{8F755FF8-FECE-6A4C-B2E0-29D43FDB8B0B}" type="presOf" srcId="{4CEB5CEF-1C78-1A48-9FC8-DA7C1D41B0BA}" destId="{D66046D7-CE25-6C41-8A3E-46EBA6D6114E}" srcOrd="0" destOrd="0" presId="urn:microsoft.com/office/officeart/2005/8/layout/hierarchy4"/>
    <dgm:cxn modelId="{9D10C127-31AC-4746-9483-730A6DB2086F}" type="presParOf" srcId="{17E154FE-BB1F-2C4E-B19D-B312F43D2A71}" destId="{C9EB40E9-3673-FC41-B14A-4C90E17988F6}" srcOrd="0" destOrd="0" presId="urn:microsoft.com/office/officeart/2005/8/layout/hierarchy4"/>
    <dgm:cxn modelId="{991090F8-57AB-CE41-8B45-DB7ACCAE88B7}" type="presParOf" srcId="{C9EB40E9-3673-FC41-B14A-4C90E17988F6}" destId="{D406B063-2297-AA4B-BF3A-A104A775C0E6}" srcOrd="0" destOrd="0" presId="urn:microsoft.com/office/officeart/2005/8/layout/hierarchy4"/>
    <dgm:cxn modelId="{6DA4347C-2EA9-D742-B116-7D1C2CE6E1BA}" type="presParOf" srcId="{C9EB40E9-3673-FC41-B14A-4C90E17988F6}" destId="{A3356277-FE68-F743-BAA5-54C57D150AE1}" srcOrd="1" destOrd="0" presId="urn:microsoft.com/office/officeart/2005/8/layout/hierarchy4"/>
    <dgm:cxn modelId="{69DADDB3-01FC-AB42-8AF2-F8554558A584}" type="presParOf" srcId="{C9EB40E9-3673-FC41-B14A-4C90E17988F6}" destId="{95730B1D-55A3-714C-A357-631523FA11BD}" srcOrd="2" destOrd="0" presId="urn:microsoft.com/office/officeart/2005/8/layout/hierarchy4"/>
    <dgm:cxn modelId="{6200B573-3232-7D4B-846D-A9319F5190C0}" type="presParOf" srcId="{95730B1D-55A3-714C-A357-631523FA11BD}" destId="{92F1DB46-D074-C545-8A0E-6E4911235CC0}" srcOrd="0" destOrd="0" presId="urn:microsoft.com/office/officeart/2005/8/layout/hierarchy4"/>
    <dgm:cxn modelId="{E46E2731-0734-6542-86BF-B78D5DA87762}" type="presParOf" srcId="{92F1DB46-D074-C545-8A0E-6E4911235CC0}" destId="{A26A7192-A16F-8C4C-8638-05B985AB1650}" srcOrd="0" destOrd="0" presId="urn:microsoft.com/office/officeart/2005/8/layout/hierarchy4"/>
    <dgm:cxn modelId="{C890C951-55B1-7B43-A8B0-070E1FD93598}" type="presParOf" srcId="{92F1DB46-D074-C545-8A0E-6E4911235CC0}" destId="{655FD29A-B345-9543-9FAB-A06AE5A36DBF}" srcOrd="1" destOrd="0" presId="urn:microsoft.com/office/officeart/2005/8/layout/hierarchy4"/>
    <dgm:cxn modelId="{C509941C-92B6-174A-950B-CAEC725B00F2}" type="presParOf" srcId="{92F1DB46-D074-C545-8A0E-6E4911235CC0}" destId="{B34CA693-263D-DA42-85F8-80A6898679F0}" srcOrd="2" destOrd="0" presId="urn:microsoft.com/office/officeart/2005/8/layout/hierarchy4"/>
    <dgm:cxn modelId="{F555580A-4E0A-804E-9FC6-34A36BA54BFC}" type="presParOf" srcId="{B34CA693-263D-DA42-85F8-80A6898679F0}" destId="{FE123603-2566-8349-B4EB-877B4A7E909F}" srcOrd="0" destOrd="0" presId="urn:microsoft.com/office/officeart/2005/8/layout/hierarchy4"/>
    <dgm:cxn modelId="{0D6070F7-E6C7-B142-A77D-9D15BE2B1B13}" type="presParOf" srcId="{FE123603-2566-8349-B4EB-877B4A7E909F}" destId="{BB8FE965-A12A-FA4B-B3F7-034FD693C708}" srcOrd="0" destOrd="0" presId="urn:microsoft.com/office/officeart/2005/8/layout/hierarchy4"/>
    <dgm:cxn modelId="{31B13B42-8BC5-824A-B7E9-1C43B9966256}" type="presParOf" srcId="{FE123603-2566-8349-B4EB-877B4A7E909F}" destId="{458EA5E6-C64A-9F48-9887-577F2A8D6EEF}" srcOrd="1" destOrd="0" presId="urn:microsoft.com/office/officeart/2005/8/layout/hierarchy4"/>
    <dgm:cxn modelId="{C0D45B11-E3DE-DA44-B7B5-0024F5DD4C61}" type="presParOf" srcId="{95730B1D-55A3-714C-A357-631523FA11BD}" destId="{30CAA254-65B1-2B47-BEC7-20611BACE676}" srcOrd="1" destOrd="0" presId="urn:microsoft.com/office/officeart/2005/8/layout/hierarchy4"/>
    <dgm:cxn modelId="{F59792A4-6CA9-3E48-8F14-70EBF70203FC}" type="presParOf" srcId="{95730B1D-55A3-714C-A357-631523FA11BD}" destId="{54074383-A2DC-5B42-9739-E63B95FC57BA}" srcOrd="2" destOrd="0" presId="urn:microsoft.com/office/officeart/2005/8/layout/hierarchy4"/>
    <dgm:cxn modelId="{7B8E1D10-69BE-9541-9EB4-7C6CC19B29DE}" type="presParOf" srcId="{54074383-A2DC-5B42-9739-E63B95FC57BA}" destId="{8123606F-21A5-FD4D-9CDE-8D6FFB949BDC}" srcOrd="0" destOrd="0" presId="urn:microsoft.com/office/officeart/2005/8/layout/hierarchy4"/>
    <dgm:cxn modelId="{45E8A5C0-0057-8943-AB24-E4EEDDFA7A93}" type="presParOf" srcId="{54074383-A2DC-5B42-9739-E63B95FC57BA}" destId="{834C8A9C-CFD1-3A45-B827-0B9894032BD4}" srcOrd="1" destOrd="0" presId="urn:microsoft.com/office/officeart/2005/8/layout/hierarchy4"/>
    <dgm:cxn modelId="{1C268BE5-0E78-4343-97AE-D83A4A42648A}" type="presParOf" srcId="{54074383-A2DC-5B42-9739-E63B95FC57BA}" destId="{330EFDF1-C456-EB4F-9CEA-CA14643F0B10}" srcOrd="2" destOrd="0" presId="urn:microsoft.com/office/officeart/2005/8/layout/hierarchy4"/>
    <dgm:cxn modelId="{2BAAF5CF-3836-6C4E-9B70-732D27830BD0}" type="presParOf" srcId="{330EFDF1-C456-EB4F-9CEA-CA14643F0B10}" destId="{40386BBC-42E3-1E42-96CD-9A4D080F4083}" srcOrd="0" destOrd="0" presId="urn:microsoft.com/office/officeart/2005/8/layout/hierarchy4"/>
    <dgm:cxn modelId="{1095298D-5E07-A14B-9A92-172E94E32BFC}" type="presParOf" srcId="{40386BBC-42E3-1E42-96CD-9A4D080F4083}" destId="{105656E7-FBE4-8542-BFCC-DD4669982BC5}" srcOrd="0" destOrd="0" presId="urn:microsoft.com/office/officeart/2005/8/layout/hierarchy4"/>
    <dgm:cxn modelId="{8CAE636B-8E4A-F940-840C-835407364BB8}" type="presParOf" srcId="{40386BBC-42E3-1E42-96CD-9A4D080F4083}" destId="{14D4E5E1-8E38-A144-99E7-C088878669DE}" srcOrd="1" destOrd="0" presId="urn:microsoft.com/office/officeart/2005/8/layout/hierarchy4"/>
    <dgm:cxn modelId="{E7D91162-55C2-B84B-B5E9-9C6B4FC4C029}" type="presParOf" srcId="{95730B1D-55A3-714C-A357-631523FA11BD}" destId="{3F844203-BFB5-ED42-8252-9F968CE14E95}" srcOrd="3" destOrd="0" presId="urn:microsoft.com/office/officeart/2005/8/layout/hierarchy4"/>
    <dgm:cxn modelId="{6DDB7C1E-612D-574C-BFFC-793E5A178591}" type="presParOf" srcId="{95730B1D-55A3-714C-A357-631523FA11BD}" destId="{5FD46211-5370-6A4F-A690-62C3163E0934}" srcOrd="4" destOrd="0" presId="urn:microsoft.com/office/officeart/2005/8/layout/hierarchy4"/>
    <dgm:cxn modelId="{810CD336-79BD-664B-90B3-57BD9AA5E315}" type="presParOf" srcId="{5FD46211-5370-6A4F-A690-62C3163E0934}" destId="{D66046D7-CE25-6C41-8A3E-46EBA6D6114E}" srcOrd="0" destOrd="0" presId="urn:microsoft.com/office/officeart/2005/8/layout/hierarchy4"/>
    <dgm:cxn modelId="{E6661195-3BCF-3140-AFB9-284BD8C00EBB}" type="presParOf" srcId="{5FD46211-5370-6A4F-A690-62C3163E0934}" destId="{B6D9EE1E-4E6E-C745-AE2E-365441615292}" srcOrd="1" destOrd="0" presId="urn:microsoft.com/office/officeart/2005/8/layout/hierarchy4"/>
    <dgm:cxn modelId="{3DF7CF03-324F-0C43-A0B3-5D46EEF0D1A2}" type="presParOf" srcId="{5FD46211-5370-6A4F-A690-62C3163E0934}" destId="{0DEED4DE-7073-5A42-A4F0-157B963A0936}" srcOrd="2" destOrd="0" presId="urn:microsoft.com/office/officeart/2005/8/layout/hierarchy4"/>
    <dgm:cxn modelId="{1530A353-E172-BA4E-9F10-EFB3AE02062E}" type="presParOf" srcId="{0DEED4DE-7073-5A42-A4F0-157B963A0936}" destId="{FE962D88-A527-8E44-B18D-BCC55E50CA5B}" srcOrd="0" destOrd="0" presId="urn:microsoft.com/office/officeart/2005/8/layout/hierarchy4"/>
    <dgm:cxn modelId="{0154DB97-5D1F-8147-8CA9-06392073708F}" type="presParOf" srcId="{FE962D88-A527-8E44-B18D-BCC55E50CA5B}" destId="{9D76E249-C517-7F4E-9FFC-92C9B3E4DE0D}" srcOrd="0" destOrd="0" presId="urn:microsoft.com/office/officeart/2005/8/layout/hierarchy4"/>
    <dgm:cxn modelId="{88B38EA2-D362-1346-9F5B-BF95B1C80953}" type="presParOf" srcId="{FE962D88-A527-8E44-B18D-BCC55E50CA5B}" destId="{CDCC08C4-49A1-5040-A588-F2AA174F8CBE}" srcOrd="1" destOrd="0" presId="urn:microsoft.com/office/officeart/2005/8/layout/hierarchy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E6BCF8-04EF-9B4A-8CE9-91F5DBC93811}" type="doc">
      <dgm:prSet loTypeId="urn:microsoft.com/office/officeart/2005/8/layout/chevron2" loCatId="list" qsTypeId="urn:microsoft.com/office/officeart/2005/8/quickstyle/simple2" qsCatId="simple" csTypeId="urn:microsoft.com/office/officeart/2005/8/colors/accent1_2" csCatId="accent1" phldr="1"/>
      <dgm:spPr/>
      <dgm:t>
        <a:bodyPr/>
        <a:lstStyle/>
        <a:p>
          <a:endParaRPr lang="en-US"/>
        </a:p>
      </dgm:t>
    </dgm:pt>
    <dgm:pt modelId="{229F61CC-A5BF-934D-86F6-35292982D966}">
      <dgm:prSet phldrT="[Text]" custT="1"/>
      <dgm:spPr/>
      <dgm:t>
        <a:bodyPr/>
        <a:lstStyle/>
        <a:p>
          <a:br>
            <a:rPr lang="en-US" sz="2000" dirty="0">
              <a:latin typeface="Roboto" panose="02000000000000000000" pitchFamily="2" charset="0"/>
              <a:ea typeface="Roboto" panose="02000000000000000000" pitchFamily="2" charset="0"/>
              <a:cs typeface="Roboto" panose="02000000000000000000" pitchFamily="2" charset="0"/>
            </a:rPr>
          </a:br>
          <a:r>
            <a:rPr lang="en-US" sz="2000" dirty="0">
              <a:latin typeface="Roboto" panose="02000000000000000000" pitchFamily="2" charset="0"/>
              <a:ea typeface="Roboto" panose="02000000000000000000" pitchFamily="2" charset="0"/>
              <a:cs typeface="Roboto" panose="02000000000000000000" pitchFamily="2" charset="0"/>
            </a:rPr>
            <a:t>Original</a:t>
          </a:r>
          <a:br>
            <a:rPr lang="en-US" sz="2000" dirty="0">
              <a:latin typeface="Roboto" panose="02000000000000000000" pitchFamily="2" charset="0"/>
              <a:ea typeface="Roboto" panose="02000000000000000000" pitchFamily="2" charset="0"/>
              <a:cs typeface="Roboto" panose="02000000000000000000" pitchFamily="2" charset="0"/>
            </a:rPr>
          </a:br>
          <a:r>
            <a:rPr lang="en-US" sz="2000" dirty="0">
              <a:latin typeface="Roboto" panose="02000000000000000000" pitchFamily="2" charset="0"/>
              <a:ea typeface="Roboto" panose="02000000000000000000" pitchFamily="2" charset="0"/>
              <a:cs typeface="Roboto" panose="02000000000000000000" pitchFamily="2" charset="0"/>
            </a:rPr>
            <a:t>Log</a:t>
          </a:r>
        </a:p>
      </dgm:t>
    </dgm:pt>
    <dgm:pt modelId="{D23D47CA-C4FB-3442-B741-D6E25DE0857F}" type="parTrans" cxnId="{B72B4D71-F8F3-654F-9E91-8110C612D732}">
      <dgm:prSet/>
      <dgm:spPr/>
      <dgm:t>
        <a:bodyPr/>
        <a:lstStyle/>
        <a:p>
          <a:endParaRPr lang="en-US"/>
        </a:p>
      </dgm:t>
    </dgm:pt>
    <dgm:pt modelId="{EFA69DB6-8E4D-D14E-8E66-FEC12FFF8672}" type="sibTrans" cxnId="{B72B4D71-F8F3-654F-9E91-8110C612D732}">
      <dgm:prSet/>
      <dgm:spPr/>
      <dgm:t>
        <a:bodyPr/>
        <a:lstStyle/>
        <a:p>
          <a:endParaRPr lang="en-US"/>
        </a:p>
      </dgm:t>
    </dgm:pt>
    <dgm:pt modelId="{DA1DAE8F-3A70-2B40-9B59-BFAB6FAB99D1}">
      <dgm:prSet phldrT="[Text]"/>
      <dgm:spPr/>
      <dgm:t>
        <a:bodyPr/>
        <a:lstStyle/>
        <a:p>
          <a:r>
            <a:rPr lang="en-US" dirty="0">
              <a:latin typeface="Roboto" panose="02000000000000000000" pitchFamily="2" charset="0"/>
              <a:ea typeface="Roboto" panose="02000000000000000000" pitchFamily="2" charset="0"/>
              <a:cs typeface="Roboto" panose="02000000000000000000" pitchFamily="2" charset="0"/>
            </a:rPr>
            <a:t>Template</a:t>
          </a:r>
        </a:p>
      </dgm:t>
    </dgm:pt>
    <dgm:pt modelId="{E801B4C5-8385-C947-95D2-20CF777EBB9B}" type="parTrans" cxnId="{43B062B0-691F-524F-BC2B-6E9C2C423A9F}">
      <dgm:prSet/>
      <dgm:spPr/>
      <dgm:t>
        <a:bodyPr/>
        <a:lstStyle/>
        <a:p>
          <a:endParaRPr lang="en-US"/>
        </a:p>
      </dgm:t>
    </dgm:pt>
    <dgm:pt modelId="{7FE9036D-8BFB-474B-A4B9-E785F586F372}" type="sibTrans" cxnId="{43B062B0-691F-524F-BC2B-6E9C2C423A9F}">
      <dgm:prSet/>
      <dgm:spPr/>
      <dgm:t>
        <a:bodyPr/>
        <a:lstStyle/>
        <a:p>
          <a:endParaRPr lang="en-US"/>
        </a:p>
      </dgm:t>
    </dgm:pt>
    <dgm:pt modelId="{FA75F464-8273-2D41-9911-2EE5D1639CF1}">
      <dgm:prSet phldrT="[Text]"/>
      <dgm:spPr/>
      <dgm:t>
        <a:bodyPr/>
        <a:lstStyle/>
        <a:p>
          <a:r>
            <a:rPr lang="en-US" dirty="0">
              <a:latin typeface="Roboto" panose="02000000000000000000" pitchFamily="2" charset="0"/>
              <a:ea typeface="Roboto" panose="02000000000000000000" pitchFamily="2" charset="0"/>
              <a:cs typeface="Roboto" panose="02000000000000000000" pitchFamily="2" charset="0"/>
            </a:rPr>
            <a:t>Variables</a:t>
          </a:r>
        </a:p>
      </dgm:t>
    </dgm:pt>
    <dgm:pt modelId="{54574A32-CD4F-2B45-9A86-678E7C979D13}" type="parTrans" cxnId="{7430CCB6-AE71-4B4F-BE45-7C04E54F0C50}">
      <dgm:prSet/>
      <dgm:spPr/>
      <dgm:t>
        <a:bodyPr/>
        <a:lstStyle/>
        <a:p>
          <a:endParaRPr lang="en-US"/>
        </a:p>
      </dgm:t>
    </dgm:pt>
    <dgm:pt modelId="{3FC57A22-369D-3D4A-8F81-9C25A38F80E5}" type="sibTrans" cxnId="{7430CCB6-AE71-4B4F-BE45-7C04E54F0C50}">
      <dgm:prSet/>
      <dgm:spPr/>
      <dgm:t>
        <a:bodyPr/>
        <a:lstStyle/>
        <a:p>
          <a:endParaRPr lang="en-US"/>
        </a:p>
      </dgm:t>
    </dgm:pt>
    <dgm:pt modelId="{79A72D8F-7759-7649-9E6B-62E44905E437}" type="pres">
      <dgm:prSet presAssocID="{68E6BCF8-04EF-9B4A-8CE9-91F5DBC93811}" presName="linearFlow" presStyleCnt="0">
        <dgm:presLayoutVars>
          <dgm:dir/>
          <dgm:animLvl val="lvl"/>
          <dgm:resizeHandles val="exact"/>
        </dgm:presLayoutVars>
      </dgm:prSet>
      <dgm:spPr/>
    </dgm:pt>
    <dgm:pt modelId="{9B70E179-3D33-5146-9E88-0DA3F2D0F3E2}" type="pres">
      <dgm:prSet presAssocID="{229F61CC-A5BF-934D-86F6-35292982D966}" presName="composite" presStyleCnt="0"/>
      <dgm:spPr/>
    </dgm:pt>
    <dgm:pt modelId="{0687B2E7-79B2-C640-87DB-594E1D112EF5}" type="pres">
      <dgm:prSet presAssocID="{229F61CC-A5BF-934D-86F6-35292982D966}" presName="parentText" presStyleLbl="alignNode1" presStyleIdx="0" presStyleCnt="3" custLinFactNeighborX="-10470" custLinFactNeighborY="2140">
        <dgm:presLayoutVars>
          <dgm:chMax val="1"/>
          <dgm:bulletEnabled val="1"/>
        </dgm:presLayoutVars>
      </dgm:prSet>
      <dgm:spPr/>
    </dgm:pt>
    <dgm:pt modelId="{D97C73CF-E1E6-274D-AC44-693CBE133662}" type="pres">
      <dgm:prSet presAssocID="{229F61CC-A5BF-934D-86F6-35292982D966}" presName="descendantText" presStyleLbl="alignAcc1" presStyleIdx="0" presStyleCnt="3" custLinFactNeighborY="3112">
        <dgm:presLayoutVars>
          <dgm:bulletEnabled val="1"/>
        </dgm:presLayoutVars>
      </dgm:prSet>
      <dgm:spPr/>
    </dgm:pt>
    <dgm:pt modelId="{3BD82262-5241-9141-B3B5-316D63A8DE88}" type="pres">
      <dgm:prSet presAssocID="{EFA69DB6-8E4D-D14E-8E66-FEC12FFF8672}" presName="sp" presStyleCnt="0"/>
      <dgm:spPr/>
    </dgm:pt>
    <dgm:pt modelId="{1862628D-4ADC-B740-8F41-3A1392A0116E}" type="pres">
      <dgm:prSet presAssocID="{DA1DAE8F-3A70-2B40-9B59-BFAB6FAB99D1}" presName="composite" presStyleCnt="0"/>
      <dgm:spPr/>
    </dgm:pt>
    <dgm:pt modelId="{DC8D0058-1C6E-E948-B38D-358F22F71AC4}" type="pres">
      <dgm:prSet presAssocID="{DA1DAE8F-3A70-2B40-9B59-BFAB6FAB99D1}" presName="parentText" presStyleLbl="alignNode1" presStyleIdx="1" presStyleCnt="3">
        <dgm:presLayoutVars>
          <dgm:chMax val="1"/>
          <dgm:bulletEnabled val="1"/>
        </dgm:presLayoutVars>
      </dgm:prSet>
      <dgm:spPr/>
    </dgm:pt>
    <dgm:pt modelId="{C4166F9C-3D6D-3B40-AB4B-6F8628A87DC5}" type="pres">
      <dgm:prSet presAssocID="{DA1DAE8F-3A70-2B40-9B59-BFAB6FAB99D1}" presName="descendantText" presStyleLbl="alignAcc1" presStyleIdx="1" presStyleCnt="3">
        <dgm:presLayoutVars>
          <dgm:bulletEnabled val="1"/>
        </dgm:presLayoutVars>
      </dgm:prSet>
      <dgm:spPr/>
    </dgm:pt>
    <dgm:pt modelId="{D34CD65A-C291-E345-BC19-D5A9FD82A360}" type="pres">
      <dgm:prSet presAssocID="{7FE9036D-8BFB-474B-A4B9-E785F586F372}" presName="sp" presStyleCnt="0"/>
      <dgm:spPr/>
    </dgm:pt>
    <dgm:pt modelId="{FE9C0F6C-E00A-4A4C-B9DA-750F0A04AA0C}" type="pres">
      <dgm:prSet presAssocID="{FA75F464-8273-2D41-9911-2EE5D1639CF1}" presName="composite" presStyleCnt="0"/>
      <dgm:spPr/>
    </dgm:pt>
    <dgm:pt modelId="{CC481954-6C24-2F4E-8947-0C9EECBC771B}" type="pres">
      <dgm:prSet presAssocID="{FA75F464-8273-2D41-9911-2EE5D1639CF1}" presName="parentText" presStyleLbl="alignNode1" presStyleIdx="2" presStyleCnt="3">
        <dgm:presLayoutVars>
          <dgm:chMax val="1"/>
          <dgm:bulletEnabled val="1"/>
        </dgm:presLayoutVars>
      </dgm:prSet>
      <dgm:spPr/>
    </dgm:pt>
    <dgm:pt modelId="{89391C46-6F35-314F-A929-6C599B48AA62}" type="pres">
      <dgm:prSet presAssocID="{FA75F464-8273-2D41-9911-2EE5D1639CF1}" presName="descendantText" presStyleLbl="alignAcc1" presStyleIdx="2" presStyleCnt="3">
        <dgm:presLayoutVars>
          <dgm:bulletEnabled val="1"/>
        </dgm:presLayoutVars>
      </dgm:prSet>
      <dgm:spPr/>
    </dgm:pt>
  </dgm:ptLst>
  <dgm:cxnLst>
    <dgm:cxn modelId="{D2DF332C-B850-1845-B852-9FE93027F0C2}" type="presOf" srcId="{229F61CC-A5BF-934D-86F6-35292982D966}" destId="{0687B2E7-79B2-C640-87DB-594E1D112EF5}" srcOrd="0" destOrd="0" presId="urn:microsoft.com/office/officeart/2005/8/layout/chevron2"/>
    <dgm:cxn modelId="{D36B063E-E0A9-9D40-9CDC-721E4F60581C}" type="presOf" srcId="{68E6BCF8-04EF-9B4A-8CE9-91F5DBC93811}" destId="{79A72D8F-7759-7649-9E6B-62E44905E437}" srcOrd="0" destOrd="0" presId="urn:microsoft.com/office/officeart/2005/8/layout/chevron2"/>
    <dgm:cxn modelId="{2EBFC448-0E8E-CA40-AFE0-A9CFD683DB93}" type="presOf" srcId="{DA1DAE8F-3A70-2B40-9B59-BFAB6FAB99D1}" destId="{DC8D0058-1C6E-E948-B38D-358F22F71AC4}" srcOrd="0" destOrd="0" presId="urn:microsoft.com/office/officeart/2005/8/layout/chevron2"/>
    <dgm:cxn modelId="{B72B4D71-F8F3-654F-9E91-8110C612D732}" srcId="{68E6BCF8-04EF-9B4A-8CE9-91F5DBC93811}" destId="{229F61CC-A5BF-934D-86F6-35292982D966}" srcOrd="0" destOrd="0" parTransId="{D23D47CA-C4FB-3442-B741-D6E25DE0857F}" sibTransId="{EFA69DB6-8E4D-D14E-8E66-FEC12FFF8672}"/>
    <dgm:cxn modelId="{A78F9F95-5B23-814D-BCAA-D680DB22EDB3}" type="presOf" srcId="{FA75F464-8273-2D41-9911-2EE5D1639CF1}" destId="{CC481954-6C24-2F4E-8947-0C9EECBC771B}" srcOrd="0" destOrd="0" presId="urn:microsoft.com/office/officeart/2005/8/layout/chevron2"/>
    <dgm:cxn modelId="{43B062B0-691F-524F-BC2B-6E9C2C423A9F}" srcId="{68E6BCF8-04EF-9B4A-8CE9-91F5DBC93811}" destId="{DA1DAE8F-3A70-2B40-9B59-BFAB6FAB99D1}" srcOrd="1" destOrd="0" parTransId="{E801B4C5-8385-C947-95D2-20CF777EBB9B}" sibTransId="{7FE9036D-8BFB-474B-A4B9-E785F586F372}"/>
    <dgm:cxn modelId="{7430CCB6-AE71-4B4F-BE45-7C04E54F0C50}" srcId="{68E6BCF8-04EF-9B4A-8CE9-91F5DBC93811}" destId="{FA75F464-8273-2D41-9911-2EE5D1639CF1}" srcOrd="2" destOrd="0" parTransId="{54574A32-CD4F-2B45-9A86-678E7C979D13}" sibTransId="{3FC57A22-369D-3D4A-8F81-9C25A38F80E5}"/>
    <dgm:cxn modelId="{C0F8740F-D91D-F246-AC54-C4B2236D3BB1}" type="presParOf" srcId="{79A72D8F-7759-7649-9E6B-62E44905E437}" destId="{9B70E179-3D33-5146-9E88-0DA3F2D0F3E2}" srcOrd="0" destOrd="0" presId="urn:microsoft.com/office/officeart/2005/8/layout/chevron2"/>
    <dgm:cxn modelId="{3C50EF14-881A-804C-B0CA-5EF5DE755058}" type="presParOf" srcId="{9B70E179-3D33-5146-9E88-0DA3F2D0F3E2}" destId="{0687B2E7-79B2-C640-87DB-594E1D112EF5}" srcOrd="0" destOrd="0" presId="urn:microsoft.com/office/officeart/2005/8/layout/chevron2"/>
    <dgm:cxn modelId="{85930395-4932-7C4F-ABDA-98D4DD8A9F21}" type="presParOf" srcId="{9B70E179-3D33-5146-9E88-0DA3F2D0F3E2}" destId="{D97C73CF-E1E6-274D-AC44-693CBE133662}" srcOrd="1" destOrd="0" presId="urn:microsoft.com/office/officeart/2005/8/layout/chevron2"/>
    <dgm:cxn modelId="{F19AF39D-1F02-1741-8CBF-5C2A4C58AD2C}" type="presParOf" srcId="{79A72D8F-7759-7649-9E6B-62E44905E437}" destId="{3BD82262-5241-9141-B3B5-316D63A8DE88}" srcOrd="1" destOrd="0" presId="urn:microsoft.com/office/officeart/2005/8/layout/chevron2"/>
    <dgm:cxn modelId="{D8BC59AB-7C13-CF43-82BA-0989028C689D}" type="presParOf" srcId="{79A72D8F-7759-7649-9E6B-62E44905E437}" destId="{1862628D-4ADC-B740-8F41-3A1392A0116E}" srcOrd="2" destOrd="0" presId="urn:microsoft.com/office/officeart/2005/8/layout/chevron2"/>
    <dgm:cxn modelId="{DB1DC8D7-C094-7F4D-8B19-57FB04602B3D}" type="presParOf" srcId="{1862628D-4ADC-B740-8F41-3A1392A0116E}" destId="{DC8D0058-1C6E-E948-B38D-358F22F71AC4}" srcOrd="0" destOrd="0" presId="urn:microsoft.com/office/officeart/2005/8/layout/chevron2"/>
    <dgm:cxn modelId="{803E766C-974F-BE4C-AE56-F0AADF769EA6}" type="presParOf" srcId="{1862628D-4ADC-B740-8F41-3A1392A0116E}" destId="{C4166F9C-3D6D-3B40-AB4B-6F8628A87DC5}" srcOrd="1" destOrd="0" presId="urn:microsoft.com/office/officeart/2005/8/layout/chevron2"/>
    <dgm:cxn modelId="{D3410C06-BD9E-6945-89E0-9FFFA36258CB}" type="presParOf" srcId="{79A72D8F-7759-7649-9E6B-62E44905E437}" destId="{D34CD65A-C291-E345-BC19-D5A9FD82A360}" srcOrd="3" destOrd="0" presId="urn:microsoft.com/office/officeart/2005/8/layout/chevron2"/>
    <dgm:cxn modelId="{6E43F534-9642-A448-9894-EC7E1C8156DD}" type="presParOf" srcId="{79A72D8F-7759-7649-9E6B-62E44905E437}" destId="{FE9C0F6C-E00A-4A4C-B9DA-750F0A04AA0C}" srcOrd="4" destOrd="0" presId="urn:microsoft.com/office/officeart/2005/8/layout/chevron2"/>
    <dgm:cxn modelId="{96E61F01-755E-6245-BB23-6EB10593E18D}" type="presParOf" srcId="{FE9C0F6C-E00A-4A4C-B9DA-750F0A04AA0C}" destId="{CC481954-6C24-2F4E-8947-0C9EECBC771B}" srcOrd="0" destOrd="0" presId="urn:microsoft.com/office/officeart/2005/8/layout/chevron2"/>
    <dgm:cxn modelId="{31046ABB-E527-5A4D-BB98-2F3AAE15D36D}" type="presParOf" srcId="{FE9C0F6C-E00A-4A4C-B9DA-750F0A04AA0C}" destId="{89391C46-6F35-314F-A929-6C599B48AA62}"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8E6BCF8-04EF-9B4A-8CE9-91F5DBC93811}" type="doc">
      <dgm:prSet loTypeId="urn:microsoft.com/office/officeart/2005/8/layout/chevron2" loCatId="list" qsTypeId="urn:microsoft.com/office/officeart/2005/8/quickstyle/simple2" qsCatId="simple" csTypeId="urn:microsoft.com/office/officeart/2005/8/colors/accent1_2" csCatId="accent1" phldr="1"/>
      <dgm:spPr/>
      <dgm:t>
        <a:bodyPr/>
        <a:lstStyle/>
        <a:p>
          <a:endParaRPr lang="en-US"/>
        </a:p>
      </dgm:t>
    </dgm:pt>
    <dgm:pt modelId="{229F61CC-A5BF-934D-86F6-35292982D966}">
      <dgm:prSet phldrT="[Text]" custT="1"/>
      <dgm:spPr/>
      <dgm:t>
        <a:bodyPr/>
        <a:lstStyle/>
        <a:p>
          <a:br>
            <a:rPr lang="en-US" sz="2000" dirty="0">
              <a:latin typeface="Roboto" panose="02000000000000000000" pitchFamily="2" charset="0"/>
              <a:ea typeface="Roboto" panose="02000000000000000000" pitchFamily="2" charset="0"/>
              <a:cs typeface="Roboto" panose="02000000000000000000" pitchFamily="2" charset="0"/>
            </a:rPr>
          </a:br>
          <a:r>
            <a:rPr lang="en-US" sz="2000" dirty="0">
              <a:latin typeface="Roboto" panose="02000000000000000000" pitchFamily="2" charset="0"/>
              <a:ea typeface="Roboto" panose="02000000000000000000" pitchFamily="2" charset="0"/>
              <a:cs typeface="Roboto" panose="02000000000000000000" pitchFamily="2" charset="0"/>
            </a:rPr>
            <a:t>Original</a:t>
          </a:r>
          <a:br>
            <a:rPr lang="en-US" sz="2000" dirty="0">
              <a:latin typeface="Roboto" panose="02000000000000000000" pitchFamily="2" charset="0"/>
              <a:ea typeface="Roboto" panose="02000000000000000000" pitchFamily="2" charset="0"/>
              <a:cs typeface="Roboto" panose="02000000000000000000" pitchFamily="2" charset="0"/>
            </a:rPr>
          </a:br>
          <a:r>
            <a:rPr lang="en-US" sz="2000" dirty="0">
              <a:latin typeface="Roboto" panose="02000000000000000000" pitchFamily="2" charset="0"/>
              <a:ea typeface="Roboto" panose="02000000000000000000" pitchFamily="2" charset="0"/>
              <a:cs typeface="Roboto" panose="02000000000000000000" pitchFamily="2" charset="0"/>
            </a:rPr>
            <a:t>Log</a:t>
          </a:r>
        </a:p>
      </dgm:t>
    </dgm:pt>
    <dgm:pt modelId="{D23D47CA-C4FB-3442-B741-D6E25DE0857F}" type="parTrans" cxnId="{B72B4D71-F8F3-654F-9E91-8110C612D732}">
      <dgm:prSet/>
      <dgm:spPr/>
      <dgm:t>
        <a:bodyPr/>
        <a:lstStyle/>
        <a:p>
          <a:endParaRPr lang="en-US"/>
        </a:p>
      </dgm:t>
    </dgm:pt>
    <dgm:pt modelId="{EFA69DB6-8E4D-D14E-8E66-FEC12FFF8672}" type="sibTrans" cxnId="{B72B4D71-F8F3-654F-9E91-8110C612D732}">
      <dgm:prSet/>
      <dgm:spPr/>
      <dgm:t>
        <a:bodyPr/>
        <a:lstStyle/>
        <a:p>
          <a:endParaRPr lang="en-US"/>
        </a:p>
      </dgm:t>
    </dgm:pt>
    <dgm:pt modelId="{DA1DAE8F-3A70-2B40-9B59-BFAB6FAB99D1}">
      <dgm:prSet phldrT="[Text]"/>
      <dgm:spPr/>
      <dgm:t>
        <a:bodyPr/>
        <a:lstStyle/>
        <a:p>
          <a:r>
            <a:rPr lang="en-US" dirty="0">
              <a:latin typeface="Roboto" panose="02000000000000000000" pitchFamily="2" charset="0"/>
              <a:ea typeface="Roboto" panose="02000000000000000000" pitchFamily="2" charset="0"/>
              <a:cs typeface="Roboto" panose="02000000000000000000" pitchFamily="2" charset="0"/>
            </a:rPr>
            <a:t>Template</a:t>
          </a:r>
        </a:p>
      </dgm:t>
    </dgm:pt>
    <dgm:pt modelId="{E801B4C5-8385-C947-95D2-20CF777EBB9B}" type="parTrans" cxnId="{43B062B0-691F-524F-BC2B-6E9C2C423A9F}">
      <dgm:prSet/>
      <dgm:spPr/>
      <dgm:t>
        <a:bodyPr/>
        <a:lstStyle/>
        <a:p>
          <a:endParaRPr lang="en-US"/>
        </a:p>
      </dgm:t>
    </dgm:pt>
    <dgm:pt modelId="{7FE9036D-8BFB-474B-A4B9-E785F586F372}" type="sibTrans" cxnId="{43B062B0-691F-524F-BC2B-6E9C2C423A9F}">
      <dgm:prSet/>
      <dgm:spPr/>
      <dgm:t>
        <a:bodyPr/>
        <a:lstStyle/>
        <a:p>
          <a:endParaRPr lang="en-US"/>
        </a:p>
      </dgm:t>
    </dgm:pt>
    <dgm:pt modelId="{FA75F464-8273-2D41-9911-2EE5D1639CF1}">
      <dgm:prSet phldrT="[Text]"/>
      <dgm:spPr/>
      <dgm:t>
        <a:bodyPr/>
        <a:lstStyle/>
        <a:p>
          <a:r>
            <a:rPr lang="en-US" dirty="0">
              <a:latin typeface="Roboto" panose="02000000000000000000" pitchFamily="2" charset="0"/>
              <a:ea typeface="Roboto" panose="02000000000000000000" pitchFamily="2" charset="0"/>
              <a:cs typeface="Roboto" panose="02000000000000000000" pitchFamily="2" charset="0"/>
            </a:rPr>
            <a:t>Variables</a:t>
          </a:r>
        </a:p>
      </dgm:t>
    </dgm:pt>
    <dgm:pt modelId="{54574A32-CD4F-2B45-9A86-678E7C979D13}" type="parTrans" cxnId="{7430CCB6-AE71-4B4F-BE45-7C04E54F0C50}">
      <dgm:prSet/>
      <dgm:spPr/>
      <dgm:t>
        <a:bodyPr/>
        <a:lstStyle/>
        <a:p>
          <a:endParaRPr lang="en-US"/>
        </a:p>
      </dgm:t>
    </dgm:pt>
    <dgm:pt modelId="{3FC57A22-369D-3D4A-8F81-9C25A38F80E5}" type="sibTrans" cxnId="{7430CCB6-AE71-4B4F-BE45-7C04E54F0C50}">
      <dgm:prSet/>
      <dgm:spPr/>
      <dgm:t>
        <a:bodyPr/>
        <a:lstStyle/>
        <a:p>
          <a:endParaRPr lang="en-US"/>
        </a:p>
      </dgm:t>
    </dgm:pt>
    <dgm:pt modelId="{79A72D8F-7759-7649-9E6B-62E44905E437}" type="pres">
      <dgm:prSet presAssocID="{68E6BCF8-04EF-9B4A-8CE9-91F5DBC93811}" presName="linearFlow" presStyleCnt="0">
        <dgm:presLayoutVars>
          <dgm:dir/>
          <dgm:animLvl val="lvl"/>
          <dgm:resizeHandles val="exact"/>
        </dgm:presLayoutVars>
      </dgm:prSet>
      <dgm:spPr/>
    </dgm:pt>
    <dgm:pt modelId="{9B70E179-3D33-5146-9E88-0DA3F2D0F3E2}" type="pres">
      <dgm:prSet presAssocID="{229F61CC-A5BF-934D-86F6-35292982D966}" presName="composite" presStyleCnt="0"/>
      <dgm:spPr/>
    </dgm:pt>
    <dgm:pt modelId="{0687B2E7-79B2-C640-87DB-594E1D112EF5}" type="pres">
      <dgm:prSet presAssocID="{229F61CC-A5BF-934D-86F6-35292982D966}" presName="parentText" presStyleLbl="alignNode1" presStyleIdx="0" presStyleCnt="3" custLinFactNeighborX="-10470" custLinFactNeighborY="2140">
        <dgm:presLayoutVars>
          <dgm:chMax val="1"/>
          <dgm:bulletEnabled val="1"/>
        </dgm:presLayoutVars>
      </dgm:prSet>
      <dgm:spPr/>
    </dgm:pt>
    <dgm:pt modelId="{D97C73CF-E1E6-274D-AC44-693CBE133662}" type="pres">
      <dgm:prSet presAssocID="{229F61CC-A5BF-934D-86F6-35292982D966}" presName="descendantText" presStyleLbl="alignAcc1" presStyleIdx="0" presStyleCnt="3" custLinFactNeighborY="3112">
        <dgm:presLayoutVars>
          <dgm:bulletEnabled val="1"/>
        </dgm:presLayoutVars>
      </dgm:prSet>
      <dgm:spPr/>
    </dgm:pt>
    <dgm:pt modelId="{3BD82262-5241-9141-B3B5-316D63A8DE88}" type="pres">
      <dgm:prSet presAssocID="{EFA69DB6-8E4D-D14E-8E66-FEC12FFF8672}" presName="sp" presStyleCnt="0"/>
      <dgm:spPr/>
    </dgm:pt>
    <dgm:pt modelId="{1862628D-4ADC-B740-8F41-3A1392A0116E}" type="pres">
      <dgm:prSet presAssocID="{DA1DAE8F-3A70-2B40-9B59-BFAB6FAB99D1}" presName="composite" presStyleCnt="0"/>
      <dgm:spPr/>
    </dgm:pt>
    <dgm:pt modelId="{DC8D0058-1C6E-E948-B38D-358F22F71AC4}" type="pres">
      <dgm:prSet presAssocID="{DA1DAE8F-3A70-2B40-9B59-BFAB6FAB99D1}" presName="parentText" presStyleLbl="alignNode1" presStyleIdx="1" presStyleCnt="3">
        <dgm:presLayoutVars>
          <dgm:chMax val="1"/>
          <dgm:bulletEnabled val="1"/>
        </dgm:presLayoutVars>
      </dgm:prSet>
      <dgm:spPr/>
    </dgm:pt>
    <dgm:pt modelId="{C4166F9C-3D6D-3B40-AB4B-6F8628A87DC5}" type="pres">
      <dgm:prSet presAssocID="{DA1DAE8F-3A70-2B40-9B59-BFAB6FAB99D1}" presName="descendantText" presStyleLbl="alignAcc1" presStyleIdx="1" presStyleCnt="3">
        <dgm:presLayoutVars>
          <dgm:bulletEnabled val="1"/>
        </dgm:presLayoutVars>
      </dgm:prSet>
      <dgm:spPr/>
    </dgm:pt>
    <dgm:pt modelId="{D34CD65A-C291-E345-BC19-D5A9FD82A360}" type="pres">
      <dgm:prSet presAssocID="{7FE9036D-8BFB-474B-A4B9-E785F586F372}" presName="sp" presStyleCnt="0"/>
      <dgm:spPr/>
    </dgm:pt>
    <dgm:pt modelId="{FE9C0F6C-E00A-4A4C-B9DA-750F0A04AA0C}" type="pres">
      <dgm:prSet presAssocID="{FA75F464-8273-2D41-9911-2EE5D1639CF1}" presName="composite" presStyleCnt="0"/>
      <dgm:spPr/>
    </dgm:pt>
    <dgm:pt modelId="{CC481954-6C24-2F4E-8947-0C9EECBC771B}" type="pres">
      <dgm:prSet presAssocID="{FA75F464-8273-2D41-9911-2EE5D1639CF1}" presName="parentText" presStyleLbl="alignNode1" presStyleIdx="2" presStyleCnt="3">
        <dgm:presLayoutVars>
          <dgm:chMax val="1"/>
          <dgm:bulletEnabled val="1"/>
        </dgm:presLayoutVars>
      </dgm:prSet>
      <dgm:spPr/>
    </dgm:pt>
    <dgm:pt modelId="{89391C46-6F35-314F-A929-6C599B48AA62}" type="pres">
      <dgm:prSet presAssocID="{FA75F464-8273-2D41-9911-2EE5D1639CF1}" presName="descendantText" presStyleLbl="alignAcc1" presStyleIdx="2" presStyleCnt="3">
        <dgm:presLayoutVars>
          <dgm:bulletEnabled val="1"/>
        </dgm:presLayoutVars>
      </dgm:prSet>
      <dgm:spPr/>
    </dgm:pt>
  </dgm:ptLst>
  <dgm:cxnLst>
    <dgm:cxn modelId="{D2DF332C-B850-1845-B852-9FE93027F0C2}" type="presOf" srcId="{229F61CC-A5BF-934D-86F6-35292982D966}" destId="{0687B2E7-79B2-C640-87DB-594E1D112EF5}" srcOrd="0" destOrd="0" presId="urn:microsoft.com/office/officeart/2005/8/layout/chevron2"/>
    <dgm:cxn modelId="{D36B063E-E0A9-9D40-9CDC-721E4F60581C}" type="presOf" srcId="{68E6BCF8-04EF-9B4A-8CE9-91F5DBC93811}" destId="{79A72D8F-7759-7649-9E6B-62E44905E437}" srcOrd="0" destOrd="0" presId="urn:microsoft.com/office/officeart/2005/8/layout/chevron2"/>
    <dgm:cxn modelId="{2EBFC448-0E8E-CA40-AFE0-A9CFD683DB93}" type="presOf" srcId="{DA1DAE8F-3A70-2B40-9B59-BFAB6FAB99D1}" destId="{DC8D0058-1C6E-E948-B38D-358F22F71AC4}" srcOrd="0" destOrd="0" presId="urn:microsoft.com/office/officeart/2005/8/layout/chevron2"/>
    <dgm:cxn modelId="{B72B4D71-F8F3-654F-9E91-8110C612D732}" srcId="{68E6BCF8-04EF-9B4A-8CE9-91F5DBC93811}" destId="{229F61CC-A5BF-934D-86F6-35292982D966}" srcOrd="0" destOrd="0" parTransId="{D23D47CA-C4FB-3442-B741-D6E25DE0857F}" sibTransId="{EFA69DB6-8E4D-D14E-8E66-FEC12FFF8672}"/>
    <dgm:cxn modelId="{A78F9F95-5B23-814D-BCAA-D680DB22EDB3}" type="presOf" srcId="{FA75F464-8273-2D41-9911-2EE5D1639CF1}" destId="{CC481954-6C24-2F4E-8947-0C9EECBC771B}" srcOrd="0" destOrd="0" presId="urn:microsoft.com/office/officeart/2005/8/layout/chevron2"/>
    <dgm:cxn modelId="{43B062B0-691F-524F-BC2B-6E9C2C423A9F}" srcId="{68E6BCF8-04EF-9B4A-8CE9-91F5DBC93811}" destId="{DA1DAE8F-3A70-2B40-9B59-BFAB6FAB99D1}" srcOrd="1" destOrd="0" parTransId="{E801B4C5-8385-C947-95D2-20CF777EBB9B}" sibTransId="{7FE9036D-8BFB-474B-A4B9-E785F586F372}"/>
    <dgm:cxn modelId="{7430CCB6-AE71-4B4F-BE45-7C04E54F0C50}" srcId="{68E6BCF8-04EF-9B4A-8CE9-91F5DBC93811}" destId="{FA75F464-8273-2D41-9911-2EE5D1639CF1}" srcOrd="2" destOrd="0" parTransId="{54574A32-CD4F-2B45-9A86-678E7C979D13}" sibTransId="{3FC57A22-369D-3D4A-8F81-9C25A38F80E5}"/>
    <dgm:cxn modelId="{C0F8740F-D91D-F246-AC54-C4B2236D3BB1}" type="presParOf" srcId="{79A72D8F-7759-7649-9E6B-62E44905E437}" destId="{9B70E179-3D33-5146-9E88-0DA3F2D0F3E2}" srcOrd="0" destOrd="0" presId="urn:microsoft.com/office/officeart/2005/8/layout/chevron2"/>
    <dgm:cxn modelId="{3C50EF14-881A-804C-B0CA-5EF5DE755058}" type="presParOf" srcId="{9B70E179-3D33-5146-9E88-0DA3F2D0F3E2}" destId="{0687B2E7-79B2-C640-87DB-594E1D112EF5}" srcOrd="0" destOrd="0" presId="urn:microsoft.com/office/officeart/2005/8/layout/chevron2"/>
    <dgm:cxn modelId="{85930395-4932-7C4F-ABDA-98D4DD8A9F21}" type="presParOf" srcId="{9B70E179-3D33-5146-9E88-0DA3F2D0F3E2}" destId="{D97C73CF-E1E6-274D-AC44-693CBE133662}" srcOrd="1" destOrd="0" presId="urn:microsoft.com/office/officeart/2005/8/layout/chevron2"/>
    <dgm:cxn modelId="{F19AF39D-1F02-1741-8CBF-5C2A4C58AD2C}" type="presParOf" srcId="{79A72D8F-7759-7649-9E6B-62E44905E437}" destId="{3BD82262-5241-9141-B3B5-316D63A8DE88}" srcOrd="1" destOrd="0" presId="urn:microsoft.com/office/officeart/2005/8/layout/chevron2"/>
    <dgm:cxn modelId="{D8BC59AB-7C13-CF43-82BA-0989028C689D}" type="presParOf" srcId="{79A72D8F-7759-7649-9E6B-62E44905E437}" destId="{1862628D-4ADC-B740-8F41-3A1392A0116E}" srcOrd="2" destOrd="0" presId="urn:microsoft.com/office/officeart/2005/8/layout/chevron2"/>
    <dgm:cxn modelId="{DB1DC8D7-C094-7F4D-8B19-57FB04602B3D}" type="presParOf" srcId="{1862628D-4ADC-B740-8F41-3A1392A0116E}" destId="{DC8D0058-1C6E-E948-B38D-358F22F71AC4}" srcOrd="0" destOrd="0" presId="urn:microsoft.com/office/officeart/2005/8/layout/chevron2"/>
    <dgm:cxn modelId="{803E766C-974F-BE4C-AE56-F0AADF769EA6}" type="presParOf" srcId="{1862628D-4ADC-B740-8F41-3A1392A0116E}" destId="{C4166F9C-3D6D-3B40-AB4B-6F8628A87DC5}" srcOrd="1" destOrd="0" presId="urn:microsoft.com/office/officeart/2005/8/layout/chevron2"/>
    <dgm:cxn modelId="{D3410C06-BD9E-6945-89E0-9FFFA36258CB}" type="presParOf" srcId="{79A72D8F-7759-7649-9E6B-62E44905E437}" destId="{D34CD65A-C291-E345-BC19-D5A9FD82A360}" srcOrd="3" destOrd="0" presId="urn:microsoft.com/office/officeart/2005/8/layout/chevron2"/>
    <dgm:cxn modelId="{6E43F534-9642-A448-9894-EC7E1C8156DD}" type="presParOf" srcId="{79A72D8F-7759-7649-9E6B-62E44905E437}" destId="{FE9C0F6C-E00A-4A4C-B9DA-750F0A04AA0C}" srcOrd="4" destOrd="0" presId="urn:microsoft.com/office/officeart/2005/8/layout/chevron2"/>
    <dgm:cxn modelId="{96E61F01-755E-6245-BB23-6EB10593E18D}" type="presParOf" srcId="{FE9C0F6C-E00A-4A4C-B9DA-750F0A04AA0C}" destId="{CC481954-6C24-2F4E-8947-0C9EECBC771B}" srcOrd="0" destOrd="0" presId="urn:microsoft.com/office/officeart/2005/8/layout/chevron2"/>
    <dgm:cxn modelId="{31046ABB-E527-5A4D-BB98-2F3AAE15D36D}" type="presParOf" srcId="{FE9C0F6C-E00A-4A4C-B9DA-750F0A04AA0C}" destId="{89391C46-6F35-314F-A929-6C599B48AA62}"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A67680D-AD4C-7B40-8B36-841C006E7947}" type="doc">
      <dgm:prSet loTypeId="urn:microsoft.com/office/officeart/2005/8/layout/hierarchy4" loCatId="list" qsTypeId="urn:microsoft.com/office/officeart/2005/8/quickstyle/simple2" qsCatId="simple" csTypeId="urn:microsoft.com/office/officeart/2005/8/colors/accent1_2" csCatId="accent1" phldr="1"/>
      <dgm:spPr/>
      <dgm:t>
        <a:bodyPr/>
        <a:lstStyle/>
        <a:p>
          <a:endParaRPr lang="en-US"/>
        </a:p>
      </dgm:t>
    </dgm:pt>
    <dgm:pt modelId="{079B71E3-077E-EE45-8E0E-AD01CA319477}">
      <dgm:prSet phldrT="[Text]" custT="1"/>
      <dgm:spPr/>
      <dgm:t>
        <a:bodyPr/>
        <a:lstStyle/>
        <a:p>
          <a:r>
            <a:rPr lang="en-US" sz="3200" dirty="0">
              <a:latin typeface="Roboto" panose="02000000000000000000" pitchFamily="2" charset="0"/>
              <a:ea typeface="Roboto" panose="02000000000000000000" pitchFamily="2" charset="0"/>
              <a:cs typeface="Roboto" panose="02000000000000000000" pitchFamily="2" charset="0"/>
            </a:rPr>
            <a:t>Chunk 1</a:t>
          </a:r>
        </a:p>
      </dgm:t>
    </dgm:pt>
    <dgm:pt modelId="{46FAFC84-BC7C-514A-8697-9A4B73C93536}" type="parTrans" cxnId="{3E869D3F-C102-8A4E-8250-0150AE98BD69}">
      <dgm:prSet/>
      <dgm:spPr/>
      <dgm:t>
        <a:bodyPr/>
        <a:lstStyle/>
        <a:p>
          <a:endParaRPr lang="en-US"/>
        </a:p>
      </dgm:t>
    </dgm:pt>
    <dgm:pt modelId="{242B1D88-FEB9-7F45-8A79-2B08B85FDE82}" type="sibTrans" cxnId="{3E869D3F-C102-8A4E-8250-0150AE98BD69}">
      <dgm:prSet/>
      <dgm:spPr/>
      <dgm:t>
        <a:bodyPr/>
        <a:lstStyle/>
        <a:p>
          <a:endParaRPr lang="en-US"/>
        </a:p>
      </dgm:t>
    </dgm:pt>
    <dgm:pt modelId="{74B925B5-D7C2-754B-BF22-6E71399478E7}">
      <dgm:prSet phldrT="[Text]" custT="1"/>
      <dgm:spPr/>
      <dgm:t>
        <a:bodyPr/>
        <a:lstStyle/>
        <a:p>
          <a:r>
            <a:rPr lang="en-US" sz="1800" dirty="0">
              <a:latin typeface="Roboto" panose="02000000000000000000" pitchFamily="2" charset="0"/>
              <a:ea typeface="Roboto" panose="02000000000000000000" pitchFamily="2" charset="0"/>
              <a:cs typeface="Roboto" panose="02000000000000000000" pitchFamily="2" charset="0"/>
            </a:rPr>
            <a:t>“TMPL”</a:t>
          </a:r>
        </a:p>
      </dgm:t>
    </dgm:pt>
    <dgm:pt modelId="{99A22B41-80E8-0D46-B582-8F2FD37C5DF3}" type="parTrans" cxnId="{9AD82FF3-66FE-9847-B1FB-89EB55671852}">
      <dgm:prSet/>
      <dgm:spPr/>
      <dgm:t>
        <a:bodyPr/>
        <a:lstStyle/>
        <a:p>
          <a:endParaRPr lang="en-US"/>
        </a:p>
      </dgm:t>
    </dgm:pt>
    <dgm:pt modelId="{C0422F82-396C-504C-A2FE-8C757A29FBAB}" type="sibTrans" cxnId="{9AD82FF3-66FE-9847-B1FB-89EB55671852}">
      <dgm:prSet/>
      <dgm:spPr/>
      <dgm:t>
        <a:bodyPr/>
        <a:lstStyle/>
        <a:p>
          <a:endParaRPr lang="en-US"/>
        </a:p>
      </dgm:t>
    </dgm:pt>
    <dgm:pt modelId="{88EE82AB-56FD-224E-B35E-C2E466D268E6}">
      <dgm:prSet phldrT="[Text]"/>
      <dgm:spPr/>
      <dgm:t>
        <a:bodyPr/>
        <a:lstStyle/>
        <a:p>
          <a:r>
            <a:rPr lang="en-US" dirty="0">
              <a:latin typeface="Roboto" panose="02000000000000000000" pitchFamily="2" charset="0"/>
              <a:ea typeface="Roboto" panose="02000000000000000000" pitchFamily="2" charset="0"/>
              <a:cs typeface="Roboto" panose="02000000000000000000" pitchFamily="2" charset="0"/>
            </a:rPr>
            <a:t>Entry 1</a:t>
          </a:r>
        </a:p>
      </dgm:t>
    </dgm:pt>
    <dgm:pt modelId="{F604BF26-2E26-324B-94DD-0A105AA078F2}" type="parTrans" cxnId="{519392BB-DD66-044E-9922-9D241058E86E}">
      <dgm:prSet/>
      <dgm:spPr/>
      <dgm:t>
        <a:bodyPr/>
        <a:lstStyle/>
        <a:p>
          <a:endParaRPr lang="en-US"/>
        </a:p>
      </dgm:t>
    </dgm:pt>
    <dgm:pt modelId="{769FF79E-3F03-7645-8C13-B1A99E876438}" type="sibTrans" cxnId="{519392BB-DD66-044E-9922-9D241058E86E}">
      <dgm:prSet/>
      <dgm:spPr/>
      <dgm:t>
        <a:bodyPr/>
        <a:lstStyle/>
        <a:p>
          <a:endParaRPr lang="en-US"/>
        </a:p>
      </dgm:t>
    </dgm:pt>
    <dgm:pt modelId="{4CEB5CEF-1C78-1A48-9FC8-DA7C1D41B0BA}">
      <dgm:prSet phldrT="[Text]"/>
      <dgm:spPr/>
      <dgm:t>
        <a:bodyPr/>
        <a:lstStyle/>
        <a:p>
          <a:r>
            <a:rPr lang="en-US" dirty="0">
              <a:latin typeface="Roboto" panose="02000000000000000000" pitchFamily="2" charset="0"/>
              <a:ea typeface="Roboto" panose="02000000000000000000" pitchFamily="2" charset="0"/>
              <a:cs typeface="Roboto" panose="02000000000000000000" pitchFamily="2" charset="0"/>
            </a:rPr>
            <a:t>Uncompressed</a:t>
          </a:r>
          <a:br>
            <a:rPr lang="en-US" dirty="0">
              <a:latin typeface="Roboto" panose="02000000000000000000" pitchFamily="2" charset="0"/>
              <a:ea typeface="Roboto" panose="02000000000000000000" pitchFamily="2" charset="0"/>
              <a:cs typeface="Roboto" panose="02000000000000000000" pitchFamily="2" charset="0"/>
            </a:rPr>
          </a:br>
          <a:r>
            <a:rPr lang="en-US" dirty="0">
              <a:latin typeface="Roboto" panose="02000000000000000000" pitchFamily="2" charset="0"/>
              <a:ea typeface="Roboto" panose="02000000000000000000" pitchFamily="2" charset="0"/>
              <a:cs typeface="Roboto" panose="02000000000000000000" pitchFamily="2" charset="0"/>
            </a:rPr>
            <a:t>Size</a:t>
          </a:r>
        </a:p>
      </dgm:t>
    </dgm:pt>
    <dgm:pt modelId="{172DDFF2-4BFE-6140-BE9C-CB3EB21DBEFF}" type="parTrans" cxnId="{46495D0D-684C-A94D-B8BC-CD95927D978F}">
      <dgm:prSet/>
      <dgm:spPr/>
      <dgm:t>
        <a:bodyPr/>
        <a:lstStyle/>
        <a:p>
          <a:endParaRPr lang="en-US"/>
        </a:p>
      </dgm:t>
    </dgm:pt>
    <dgm:pt modelId="{A0394E95-F968-F04A-BCE8-58EBFC2C73E2}" type="sibTrans" cxnId="{46495D0D-684C-A94D-B8BC-CD95927D978F}">
      <dgm:prSet/>
      <dgm:spPr/>
      <dgm:t>
        <a:bodyPr/>
        <a:lstStyle/>
        <a:p>
          <a:endParaRPr lang="en-US"/>
        </a:p>
      </dgm:t>
    </dgm:pt>
    <dgm:pt modelId="{6B217745-622E-B241-A1DB-AC56119092EA}">
      <dgm:prSet phldrT="[Text]"/>
      <dgm:spPr/>
      <dgm:t>
        <a:bodyPr/>
        <a:lstStyle/>
        <a:p>
          <a:r>
            <a:rPr lang="en-US" dirty="0">
              <a:latin typeface="Roboto" panose="02000000000000000000" pitchFamily="2" charset="0"/>
              <a:ea typeface="Roboto" panose="02000000000000000000" pitchFamily="2" charset="0"/>
              <a:cs typeface="Roboto" panose="02000000000000000000" pitchFamily="2" charset="0"/>
            </a:rPr>
            <a:t>and so on…</a:t>
          </a:r>
        </a:p>
      </dgm:t>
    </dgm:pt>
    <dgm:pt modelId="{128DC62B-FD76-AD4C-8755-E9A72F4E2C9A}" type="parTrans" cxnId="{5B60F1BE-FCFD-EB47-93E0-A529F0375096}">
      <dgm:prSet/>
      <dgm:spPr/>
      <dgm:t>
        <a:bodyPr/>
        <a:lstStyle/>
        <a:p>
          <a:endParaRPr lang="en-US"/>
        </a:p>
      </dgm:t>
    </dgm:pt>
    <dgm:pt modelId="{B330E9E3-EDE3-2543-98FC-5E383B666DFB}" type="sibTrans" cxnId="{5B60F1BE-FCFD-EB47-93E0-A529F0375096}">
      <dgm:prSet/>
      <dgm:spPr/>
      <dgm:t>
        <a:bodyPr/>
        <a:lstStyle/>
        <a:p>
          <a:endParaRPr lang="en-US"/>
        </a:p>
      </dgm:t>
    </dgm:pt>
    <dgm:pt modelId="{4FF8D119-06BB-D148-B2D6-16448D192025}">
      <dgm:prSet/>
      <dgm:spPr/>
      <dgm:t>
        <a:bodyPr/>
        <a:lstStyle/>
        <a:p>
          <a:r>
            <a:rPr lang="en-US" dirty="0">
              <a:latin typeface="Roboto" panose="02000000000000000000" pitchFamily="2" charset="0"/>
              <a:ea typeface="Roboto" panose="02000000000000000000" pitchFamily="2" charset="0"/>
              <a:cs typeface="Roboto" panose="02000000000000000000" pitchFamily="2" charset="0"/>
            </a:rPr>
            <a:t>File Name/ID</a:t>
          </a:r>
        </a:p>
      </dgm:t>
    </dgm:pt>
    <dgm:pt modelId="{B282DB86-8849-CE4D-93B2-64B912B3D782}" type="parTrans" cxnId="{9629D93C-CB97-0148-91C0-F45265CC580E}">
      <dgm:prSet/>
      <dgm:spPr/>
      <dgm:t>
        <a:bodyPr/>
        <a:lstStyle/>
        <a:p>
          <a:endParaRPr lang="en-US"/>
        </a:p>
      </dgm:t>
    </dgm:pt>
    <dgm:pt modelId="{69B9F331-778C-EA49-A6C5-A147146EAF0A}" type="sibTrans" cxnId="{9629D93C-CB97-0148-91C0-F45265CC580E}">
      <dgm:prSet/>
      <dgm:spPr/>
      <dgm:t>
        <a:bodyPr/>
        <a:lstStyle/>
        <a:p>
          <a:endParaRPr lang="en-US"/>
        </a:p>
      </dgm:t>
    </dgm:pt>
    <dgm:pt modelId="{80527964-A594-0540-AA0F-A66CE245491F}">
      <dgm:prSet/>
      <dgm:spPr/>
      <dgm:t>
        <a:bodyPr/>
        <a:lstStyle/>
        <a:p>
          <a:r>
            <a:rPr lang="en-US" dirty="0">
              <a:latin typeface="Roboto" panose="02000000000000000000" pitchFamily="2" charset="0"/>
              <a:ea typeface="Roboto" panose="02000000000000000000" pitchFamily="2" charset="0"/>
              <a:cs typeface="Roboto" panose="02000000000000000000" pitchFamily="2" charset="0"/>
            </a:rPr>
            <a:t>Entry 2</a:t>
          </a:r>
        </a:p>
      </dgm:t>
    </dgm:pt>
    <dgm:pt modelId="{9574E83D-5D78-7B43-B665-672642942FA5}" type="parTrans" cxnId="{3A133B75-6787-DD4E-A95C-FFFC09AF9AF0}">
      <dgm:prSet/>
      <dgm:spPr/>
      <dgm:t>
        <a:bodyPr/>
        <a:lstStyle/>
        <a:p>
          <a:endParaRPr lang="en-US"/>
        </a:p>
      </dgm:t>
    </dgm:pt>
    <dgm:pt modelId="{8DA57094-C64A-7542-AE4C-A290F5EAF009}" type="sibTrans" cxnId="{3A133B75-6787-DD4E-A95C-FFFC09AF9AF0}">
      <dgm:prSet/>
      <dgm:spPr/>
      <dgm:t>
        <a:bodyPr/>
        <a:lstStyle/>
        <a:p>
          <a:endParaRPr lang="en-US"/>
        </a:p>
      </dgm:t>
    </dgm:pt>
    <dgm:pt modelId="{17E154FE-BB1F-2C4E-B19D-B312F43D2A71}" type="pres">
      <dgm:prSet presAssocID="{0A67680D-AD4C-7B40-8B36-841C006E7947}" presName="Name0" presStyleCnt="0">
        <dgm:presLayoutVars>
          <dgm:chPref val="1"/>
          <dgm:dir/>
          <dgm:animOne val="branch"/>
          <dgm:animLvl val="lvl"/>
          <dgm:resizeHandles/>
        </dgm:presLayoutVars>
      </dgm:prSet>
      <dgm:spPr/>
    </dgm:pt>
    <dgm:pt modelId="{C9EB40E9-3673-FC41-B14A-4C90E17988F6}" type="pres">
      <dgm:prSet presAssocID="{079B71E3-077E-EE45-8E0E-AD01CA319477}" presName="vertOne" presStyleCnt="0"/>
      <dgm:spPr/>
    </dgm:pt>
    <dgm:pt modelId="{D406B063-2297-AA4B-BF3A-A104A775C0E6}" type="pres">
      <dgm:prSet presAssocID="{079B71E3-077E-EE45-8E0E-AD01CA319477}" presName="txOne" presStyleLbl="node0" presStyleIdx="0" presStyleCnt="1" custLinFactNeighborX="0" custLinFactNeighborY="7207">
        <dgm:presLayoutVars>
          <dgm:chPref val="3"/>
        </dgm:presLayoutVars>
      </dgm:prSet>
      <dgm:spPr/>
    </dgm:pt>
    <dgm:pt modelId="{A3356277-FE68-F743-BAA5-54C57D150AE1}" type="pres">
      <dgm:prSet presAssocID="{079B71E3-077E-EE45-8E0E-AD01CA319477}" presName="parTransOne" presStyleCnt="0"/>
      <dgm:spPr/>
    </dgm:pt>
    <dgm:pt modelId="{95730B1D-55A3-714C-A357-631523FA11BD}" type="pres">
      <dgm:prSet presAssocID="{079B71E3-077E-EE45-8E0E-AD01CA319477}" presName="horzOne" presStyleCnt="0"/>
      <dgm:spPr/>
    </dgm:pt>
    <dgm:pt modelId="{92F1DB46-D074-C545-8A0E-6E4911235CC0}" type="pres">
      <dgm:prSet presAssocID="{74B925B5-D7C2-754B-BF22-6E71399478E7}" presName="vertTwo" presStyleCnt="0"/>
      <dgm:spPr/>
    </dgm:pt>
    <dgm:pt modelId="{A26A7192-A16F-8C4C-8638-05B985AB1650}" type="pres">
      <dgm:prSet presAssocID="{74B925B5-D7C2-754B-BF22-6E71399478E7}" presName="txTwo" presStyleLbl="node2" presStyleIdx="0" presStyleCnt="3">
        <dgm:presLayoutVars>
          <dgm:chPref val="3"/>
        </dgm:presLayoutVars>
      </dgm:prSet>
      <dgm:spPr/>
    </dgm:pt>
    <dgm:pt modelId="{655FD29A-B345-9543-9FAB-A06AE5A36DBF}" type="pres">
      <dgm:prSet presAssocID="{74B925B5-D7C2-754B-BF22-6E71399478E7}" presName="parTransTwo" presStyleCnt="0"/>
      <dgm:spPr/>
    </dgm:pt>
    <dgm:pt modelId="{B34CA693-263D-DA42-85F8-80A6898679F0}" type="pres">
      <dgm:prSet presAssocID="{74B925B5-D7C2-754B-BF22-6E71399478E7}" presName="horzTwo" presStyleCnt="0"/>
      <dgm:spPr/>
    </dgm:pt>
    <dgm:pt modelId="{FE123603-2566-8349-B4EB-877B4A7E909F}" type="pres">
      <dgm:prSet presAssocID="{88EE82AB-56FD-224E-B35E-C2E466D268E6}" presName="vertThree" presStyleCnt="0"/>
      <dgm:spPr/>
    </dgm:pt>
    <dgm:pt modelId="{BB8FE965-A12A-FA4B-B3F7-034FD693C708}" type="pres">
      <dgm:prSet presAssocID="{88EE82AB-56FD-224E-B35E-C2E466D268E6}" presName="txThree" presStyleLbl="node3" presStyleIdx="0" presStyleCnt="3">
        <dgm:presLayoutVars>
          <dgm:chPref val="3"/>
        </dgm:presLayoutVars>
      </dgm:prSet>
      <dgm:spPr/>
    </dgm:pt>
    <dgm:pt modelId="{458EA5E6-C64A-9F48-9887-577F2A8D6EEF}" type="pres">
      <dgm:prSet presAssocID="{88EE82AB-56FD-224E-B35E-C2E466D268E6}" presName="horzThree" presStyleCnt="0"/>
      <dgm:spPr/>
    </dgm:pt>
    <dgm:pt modelId="{30CAA254-65B1-2B47-BEC7-20611BACE676}" type="pres">
      <dgm:prSet presAssocID="{C0422F82-396C-504C-A2FE-8C757A29FBAB}" presName="sibSpaceTwo" presStyleCnt="0"/>
      <dgm:spPr/>
    </dgm:pt>
    <dgm:pt modelId="{54074383-A2DC-5B42-9739-E63B95FC57BA}" type="pres">
      <dgm:prSet presAssocID="{4FF8D119-06BB-D148-B2D6-16448D192025}" presName="vertTwo" presStyleCnt="0"/>
      <dgm:spPr/>
    </dgm:pt>
    <dgm:pt modelId="{8123606F-21A5-FD4D-9CDE-8D6FFB949BDC}" type="pres">
      <dgm:prSet presAssocID="{4FF8D119-06BB-D148-B2D6-16448D192025}" presName="txTwo" presStyleLbl="node2" presStyleIdx="1" presStyleCnt="3">
        <dgm:presLayoutVars>
          <dgm:chPref val="3"/>
        </dgm:presLayoutVars>
      </dgm:prSet>
      <dgm:spPr/>
    </dgm:pt>
    <dgm:pt modelId="{834C8A9C-CFD1-3A45-B827-0B9894032BD4}" type="pres">
      <dgm:prSet presAssocID="{4FF8D119-06BB-D148-B2D6-16448D192025}" presName="parTransTwo" presStyleCnt="0"/>
      <dgm:spPr/>
    </dgm:pt>
    <dgm:pt modelId="{330EFDF1-C456-EB4F-9CEA-CA14643F0B10}" type="pres">
      <dgm:prSet presAssocID="{4FF8D119-06BB-D148-B2D6-16448D192025}" presName="horzTwo" presStyleCnt="0"/>
      <dgm:spPr/>
    </dgm:pt>
    <dgm:pt modelId="{40386BBC-42E3-1E42-96CD-9A4D080F4083}" type="pres">
      <dgm:prSet presAssocID="{80527964-A594-0540-AA0F-A66CE245491F}" presName="vertThree" presStyleCnt="0"/>
      <dgm:spPr/>
    </dgm:pt>
    <dgm:pt modelId="{105656E7-FBE4-8542-BFCC-DD4669982BC5}" type="pres">
      <dgm:prSet presAssocID="{80527964-A594-0540-AA0F-A66CE245491F}" presName="txThree" presStyleLbl="node3" presStyleIdx="1" presStyleCnt="3">
        <dgm:presLayoutVars>
          <dgm:chPref val="3"/>
        </dgm:presLayoutVars>
      </dgm:prSet>
      <dgm:spPr/>
    </dgm:pt>
    <dgm:pt modelId="{14D4E5E1-8E38-A144-99E7-C088878669DE}" type="pres">
      <dgm:prSet presAssocID="{80527964-A594-0540-AA0F-A66CE245491F}" presName="horzThree" presStyleCnt="0"/>
      <dgm:spPr/>
    </dgm:pt>
    <dgm:pt modelId="{3F844203-BFB5-ED42-8252-9F968CE14E95}" type="pres">
      <dgm:prSet presAssocID="{69B9F331-778C-EA49-A6C5-A147146EAF0A}" presName="sibSpaceTwo" presStyleCnt="0"/>
      <dgm:spPr/>
    </dgm:pt>
    <dgm:pt modelId="{5FD46211-5370-6A4F-A690-62C3163E0934}" type="pres">
      <dgm:prSet presAssocID="{4CEB5CEF-1C78-1A48-9FC8-DA7C1D41B0BA}" presName="vertTwo" presStyleCnt="0"/>
      <dgm:spPr/>
    </dgm:pt>
    <dgm:pt modelId="{D66046D7-CE25-6C41-8A3E-46EBA6D6114E}" type="pres">
      <dgm:prSet presAssocID="{4CEB5CEF-1C78-1A48-9FC8-DA7C1D41B0BA}" presName="txTwo" presStyleLbl="node2" presStyleIdx="2" presStyleCnt="3">
        <dgm:presLayoutVars>
          <dgm:chPref val="3"/>
        </dgm:presLayoutVars>
      </dgm:prSet>
      <dgm:spPr/>
    </dgm:pt>
    <dgm:pt modelId="{B6D9EE1E-4E6E-C745-AE2E-365441615292}" type="pres">
      <dgm:prSet presAssocID="{4CEB5CEF-1C78-1A48-9FC8-DA7C1D41B0BA}" presName="parTransTwo" presStyleCnt="0"/>
      <dgm:spPr/>
    </dgm:pt>
    <dgm:pt modelId="{0DEED4DE-7073-5A42-A4F0-157B963A0936}" type="pres">
      <dgm:prSet presAssocID="{4CEB5CEF-1C78-1A48-9FC8-DA7C1D41B0BA}" presName="horzTwo" presStyleCnt="0"/>
      <dgm:spPr/>
    </dgm:pt>
    <dgm:pt modelId="{FE962D88-A527-8E44-B18D-BCC55E50CA5B}" type="pres">
      <dgm:prSet presAssocID="{6B217745-622E-B241-A1DB-AC56119092EA}" presName="vertThree" presStyleCnt="0"/>
      <dgm:spPr/>
    </dgm:pt>
    <dgm:pt modelId="{9D76E249-C517-7F4E-9FFC-92C9B3E4DE0D}" type="pres">
      <dgm:prSet presAssocID="{6B217745-622E-B241-A1DB-AC56119092EA}" presName="txThree" presStyleLbl="node3" presStyleIdx="2" presStyleCnt="3">
        <dgm:presLayoutVars>
          <dgm:chPref val="3"/>
        </dgm:presLayoutVars>
      </dgm:prSet>
      <dgm:spPr/>
    </dgm:pt>
    <dgm:pt modelId="{CDCC08C4-49A1-5040-A588-F2AA174F8CBE}" type="pres">
      <dgm:prSet presAssocID="{6B217745-622E-B241-A1DB-AC56119092EA}" presName="horzThree" presStyleCnt="0"/>
      <dgm:spPr/>
    </dgm:pt>
  </dgm:ptLst>
  <dgm:cxnLst>
    <dgm:cxn modelId="{46495D0D-684C-A94D-B8BC-CD95927D978F}" srcId="{079B71E3-077E-EE45-8E0E-AD01CA319477}" destId="{4CEB5CEF-1C78-1A48-9FC8-DA7C1D41B0BA}" srcOrd="2" destOrd="0" parTransId="{172DDFF2-4BFE-6140-BE9C-CB3EB21DBEFF}" sibTransId="{A0394E95-F968-F04A-BCE8-58EBFC2C73E2}"/>
    <dgm:cxn modelId="{C014C717-B783-A24C-AED2-9B441D2A91A2}" type="presOf" srcId="{74B925B5-D7C2-754B-BF22-6E71399478E7}" destId="{A26A7192-A16F-8C4C-8638-05B985AB1650}" srcOrd="0" destOrd="0" presId="urn:microsoft.com/office/officeart/2005/8/layout/hierarchy4"/>
    <dgm:cxn modelId="{FDCFF231-284B-C640-A35D-6B8078E9C451}" type="presOf" srcId="{0A67680D-AD4C-7B40-8B36-841C006E7947}" destId="{17E154FE-BB1F-2C4E-B19D-B312F43D2A71}" srcOrd="0" destOrd="0" presId="urn:microsoft.com/office/officeart/2005/8/layout/hierarchy4"/>
    <dgm:cxn modelId="{9629D93C-CB97-0148-91C0-F45265CC580E}" srcId="{079B71E3-077E-EE45-8E0E-AD01CA319477}" destId="{4FF8D119-06BB-D148-B2D6-16448D192025}" srcOrd="1" destOrd="0" parTransId="{B282DB86-8849-CE4D-93B2-64B912B3D782}" sibTransId="{69B9F331-778C-EA49-A6C5-A147146EAF0A}"/>
    <dgm:cxn modelId="{3E869D3F-C102-8A4E-8250-0150AE98BD69}" srcId="{0A67680D-AD4C-7B40-8B36-841C006E7947}" destId="{079B71E3-077E-EE45-8E0E-AD01CA319477}" srcOrd="0" destOrd="0" parTransId="{46FAFC84-BC7C-514A-8697-9A4B73C93536}" sibTransId="{242B1D88-FEB9-7F45-8A79-2B08B85FDE82}"/>
    <dgm:cxn modelId="{1D8E0642-BAB4-B349-A9BE-46D1214E78BE}" type="presOf" srcId="{079B71E3-077E-EE45-8E0E-AD01CA319477}" destId="{D406B063-2297-AA4B-BF3A-A104A775C0E6}" srcOrd="0" destOrd="0" presId="urn:microsoft.com/office/officeart/2005/8/layout/hierarchy4"/>
    <dgm:cxn modelId="{C982F368-4EA4-E24A-A8F4-6B3F024D1537}" type="presOf" srcId="{6B217745-622E-B241-A1DB-AC56119092EA}" destId="{9D76E249-C517-7F4E-9FFC-92C9B3E4DE0D}" srcOrd="0" destOrd="0" presId="urn:microsoft.com/office/officeart/2005/8/layout/hierarchy4"/>
    <dgm:cxn modelId="{3A133B75-6787-DD4E-A95C-FFFC09AF9AF0}" srcId="{4FF8D119-06BB-D148-B2D6-16448D192025}" destId="{80527964-A594-0540-AA0F-A66CE245491F}" srcOrd="0" destOrd="0" parTransId="{9574E83D-5D78-7B43-B665-672642942FA5}" sibTransId="{8DA57094-C64A-7542-AE4C-A290F5EAF009}"/>
    <dgm:cxn modelId="{BC01A079-46F8-0B4F-A936-DBD429E0D621}" type="presOf" srcId="{4FF8D119-06BB-D148-B2D6-16448D192025}" destId="{8123606F-21A5-FD4D-9CDE-8D6FFB949BDC}" srcOrd="0" destOrd="0" presId="urn:microsoft.com/office/officeart/2005/8/layout/hierarchy4"/>
    <dgm:cxn modelId="{519392BB-DD66-044E-9922-9D241058E86E}" srcId="{74B925B5-D7C2-754B-BF22-6E71399478E7}" destId="{88EE82AB-56FD-224E-B35E-C2E466D268E6}" srcOrd="0" destOrd="0" parTransId="{F604BF26-2E26-324B-94DD-0A105AA078F2}" sibTransId="{769FF79E-3F03-7645-8C13-B1A99E876438}"/>
    <dgm:cxn modelId="{5B60F1BE-FCFD-EB47-93E0-A529F0375096}" srcId="{4CEB5CEF-1C78-1A48-9FC8-DA7C1D41B0BA}" destId="{6B217745-622E-B241-A1DB-AC56119092EA}" srcOrd="0" destOrd="0" parTransId="{128DC62B-FD76-AD4C-8755-E9A72F4E2C9A}" sibTransId="{B330E9E3-EDE3-2543-98FC-5E383B666DFB}"/>
    <dgm:cxn modelId="{DAF18DC6-C5A2-1144-88FF-74E640A6DBAE}" type="presOf" srcId="{88EE82AB-56FD-224E-B35E-C2E466D268E6}" destId="{BB8FE965-A12A-FA4B-B3F7-034FD693C708}" srcOrd="0" destOrd="0" presId="urn:microsoft.com/office/officeart/2005/8/layout/hierarchy4"/>
    <dgm:cxn modelId="{EE1980E2-C8CA-2E4A-96B5-F1367E787147}" type="presOf" srcId="{80527964-A594-0540-AA0F-A66CE245491F}" destId="{105656E7-FBE4-8542-BFCC-DD4669982BC5}" srcOrd="0" destOrd="0" presId="urn:microsoft.com/office/officeart/2005/8/layout/hierarchy4"/>
    <dgm:cxn modelId="{9AD82FF3-66FE-9847-B1FB-89EB55671852}" srcId="{079B71E3-077E-EE45-8E0E-AD01CA319477}" destId="{74B925B5-D7C2-754B-BF22-6E71399478E7}" srcOrd="0" destOrd="0" parTransId="{99A22B41-80E8-0D46-B582-8F2FD37C5DF3}" sibTransId="{C0422F82-396C-504C-A2FE-8C757A29FBAB}"/>
    <dgm:cxn modelId="{8F755FF8-FECE-6A4C-B2E0-29D43FDB8B0B}" type="presOf" srcId="{4CEB5CEF-1C78-1A48-9FC8-DA7C1D41B0BA}" destId="{D66046D7-CE25-6C41-8A3E-46EBA6D6114E}" srcOrd="0" destOrd="0" presId="urn:microsoft.com/office/officeart/2005/8/layout/hierarchy4"/>
    <dgm:cxn modelId="{9D10C127-31AC-4746-9483-730A6DB2086F}" type="presParOf" srcId="{17E154FE-BB1F-2C4E-B19D-B312F43D2A71}" destId="{C9EB40E9-3673-FC41-B14A-4C90E17988F6}" srcOrd="0" destOrd="0" presId="urn:microsoft.com/office/officeart/2005/8/layout/hierarchy4"/>
    <dgm:cxn modelId="{991090F8-57AB-CE41-8B45-DB7ACCAE88B7}" type="presParOf" srcId="{C9EB40E9-3673-FC41-B14A-4C90E17988F6}" destId="{D406B063-2297-AA4B-BF3A-A104A775C0E6}" srcOrd="0" destOrd="0" presId="urn:microsoft.com/office/officeart/2005/8/layout/hierarchy4"/>
    <dgm:cxn modelId="{6DA4347C-2EA9-D742-B116-7D1C2CE6E1BA}" type="presParOf" srcId="{C9EB40E9-3673-FC41-B14A-4C90E17988F6}" destId="{A3356277-FE68-F743-BAA5-54C57D150AE1}" srcOrd="1" destOrd="0" presId="urn:microsoft.com/office/officeart/2005/8/layout/hierarchy4"/>
    <dgm:cxn modelId="{69DADDB3-01FC-AB42-8AF2-F8554558A584}" type="presParOf" srcId="{C9EB40E9-3673-FC41-B14A-4C90E17988F6}" destId="{95730B1D-55A3-714C-A357-631523FA11BD}" srcOrd="2" destOrd="0" presId="urn:microsoft.com/office/officeart/2005/8/layout/hierarchy4"/>
    <dgm:cxn modelId="{6200B573-3232-7D4B-846D-A9319F5190C0}" type="presParOf" srcId="{95730B1D-55A3-714C-A357-631523FA11BD}" destId="{92F1DB46-D074-C545-8A0E-6E4911235CC0}" srcOrd="0" destOrd="0" presId="urn:microsoft.com/office/officeart/2005/8/layout/hierarchy4"/>
    <dgm:cxn modelId="{E46E2731-0734-6542-86BF-B78D5DA87762}" type="presParOf" srcId="{92F1DB46-D074-C545-8A0E-6E4911235CC0}" destId="{A26A7192-A16F-8C4C-8638-05B985AB1650}" srcOrd="0" destOrd="0" presId="urn:microsoft.com/office/officeart/2005/8/layout/hierarchy4"/>
    <dgm:cxn modelId="{C890C951-55B1-7B43-A8B0-070E1FD93598}" type="presParOf" srcId="{92F1DB46-D074-C545-8A0E-6E4911235CC0}" destId="{655FD29A-B345-9543-9FAB-A06AE5A36DBF}" srcOrd="1" destOrd="0" presId="urn:microsoft.com/office/officeart/2005/8/layout/hierarchy4"/>
    <dgm:cxn modelId="{C509941C-92B6-174A-950B-CAEC725B00F2}" type="presParOf" srcId="{92F1DB46-D074-C545-8A0E-6E4911235CC0}" destId="{B34CA693-263D-DA42-85F8-80A6898679F0}" srcOrd="2" destOrd="0" presId="urn:microsoft.com/office/officeart/2005/8/layout/hierarchy4"/>
    <dgm:cxn modelId="{F555580A-4E0A-804E-9FC6-34A36BA54BFC}" type="presParOf" srcId="{B34CA693-263D-DA42-85F8-80A6898679F0}" destId="{FE123603-2566-8349-B4EB-877B4A7E909F}" srcOrd="0" destOrd="0" presId="urn:microsoft.com/office/officeart/2005/8/layout/hierarchy4"/>
    <dgm:cxn modelId="{0D6070F7-E6C7-B142-A77D-9D15BE2B1B13}" type="presParOf" srcId="{FE123603-2566-8349-B4EB-877B4A7E909F}" destId="{BB8FE965-A12A-FA4B-B3F7-034FD693C708}" srcOrd="0" destOrd="0" presId="urn:microsoft.com/office/officeart/2005/8/layout/hierarchy4"/>
    <dgm:cxn modelId="{31B13B42-8BC5-824A-B7E9-1C43B9966256}" type="presParOf" srcId="{FE123603-2566-8349-B4EB-877B4A7E909F}" destId="{458EA5E6-C64A-9F48-9887-577F2A8D6EEF}" srcOrd="1" destOrd="0" presId="urn:microsoft.com/office/officeart/2005/8/layout/hierarchy4"/>
    <dgm:cxn modelId="{C0D45B11-E3DE-DA44-B7B5-0024F5DD4C61}" type="presParOf" srcId="{95730B1D-55A3-714C-A357-631523FA11BD}" destId="{30CAA254-65B1-2B47-BEC7-20611BACE676}" srcOrd="1" destOrd="0" presId="urn:microsoft.com/office/officeart/2005/8/layout/hierarchy4"/>
    <dgm:cxn modelId="{F59792A4-6CA9-3E48-8F14-70EBF70203FC}" type="presParOf" srcId="{95730B1D-55A3-714C-A357-631523FA11BD}" destId="{54074383-A2DC-5B42-9739-E63B95FC57BA}" srcOrd="2" destOrd="0" presId="urn:microsoft.com/office/officeart/2005/8/layout/hierarchy4"/>
    <dgm:cxn modelId="{7B8E1D10-69BE-9541-9EB4-7C6CC19B29DE}" type="presParOf" srcId="{54074383-A2DC-5B42-9739-E63B95FC57BA}" destId="{8123606F-21A5-FD4D-9CDE-8D6FFB949BDC}" srcOrd="0" destOrd="0" presId="urn:microsoft.com/office/officeart/2005/8/layout/hierarchy4"/>
    <dgm:cxn modelId="{45E8A5C0-0057-8943-AB24-E4EEDDFA7A93}" type="presParOf" srcId="{54074383-A2DC-5B42-9739-E63B95FC57BA}" destId="{834C8A9C-CFD1-3A45-B827-0B9894032BD4}" srcOrd="1" destOrd="0" presId="urn:microsoft.com/office/officeart/2005/8/layout/hierarchy4"/>
    <dgm:cxn modelId="{1C268BE5-0E78-4343-97AE-D83A4A42648A}" type="presParOf" srcId="{54074383-A2DC-5B42-9739-E63B95FC57BA}" destId="{330EFDF1-C456-EB4F-9CEA-CA14643F0B10}" srcOrd="2" destOrd="0" presId="urn:microsoft.com/office/officeart/2005/8/layout/hierarchy4"/>
    <dgm:cxn modelId="{2BAAF5CF-3836-6C4E-9B70-732D27830BD0}" type="presParOf" srcId="{330EFDF1-C456-EB4F-9CEA-CA14643F0B10}" destId="{40386BBC-42E3-1E42-96CD-9A4D080F4083}" srcOrd="0" destOrd="0" presId="urn:microsoft.com/office/officeart/2005/8/layout/hierarchy4"/>
    <dgm:cxn modelId="{1095298D-5E07-A14B-9A92-172E94E32BFC}" type="presParOf" srcId="{40386BBC-42E3-1E42-96CD-9A4D080F4083}" destId="{105656E7-FBE4-8542-BFCC-DD4669982BC5}" srcOrd="0" destOrd="0" presId="urn:microsoft.com/office/officeart/2005/8/layout/hierarchy4"/>
    <dgm:cxn modelId="{8CAE636B-8E4A-F940-840C-835407364BB8}" type="presParOf" srcId="{40386BBC-42E3-1E42-96CD-9A4D080F4083}" destId="{14D4E5E1-8E38-A144-99E7-C088878669DE}" srcOrd="1" destOrd="0" presId="urn:microsoft.com/office/officeart/2005/8/layout/hierarchy4"/>
    <dgm:cxn modelId="{E7D91162-55C2-B84B-B5E9-9C6B4FC4C029}" type="presParOf" srcId="{95730B1D-55A3-714C-A357-631523FA11BD}" destId="{3F844203-BFB5-ED42-8252-9F968CE14E95}" srcOrd="3" destOrd="0" presId="urn:microsoft.com/office/officeart/2005/8/layout/hierarchy4"/>
    <dgm:cxn modelId="{6DDB7C1E-612D-574C-BFFC-793E5A178591}" type="presParOf" srcId="{95730B1D-55A3-714C-A357-631523FA11BD}" destId="{5FD46211-5370-6A4F-A690-62C3163E0934}" srcOrd="4" destOrd="0" presId="urn:microsoft.com/office/officeart/2005/8/layout/hierarchy4"/>
    <dgm:cxn modelId="{810CD336-79BD-664B-90B3-57BD9AA5E315}" type="presParOf" srcId="{5FD46211-5370-6A4F-A690-62C3163E0934}" destId="{D66046D7-CE25-6C41-8A3E-46EBA6D6114E}" srcOrd="0" destOrd="0" presId="urn:microsoft.com/office/officeart/2005/8/layout/hierarchy4"/>
    <dgm:cxn modelId="{E6661195-3BCF-3140-AFB9-284BD8C00EBB}" type="presParOf" srcId="{5FD46211-5370-6A4F-A690-62C3163E0934}" destId="{B6D9EE1E-4E6E-C745-AE2E-365441615292}" srcOrd="1" destOrd="0" presId="urn:microsoft.com/office/officeart/2005/8/layout/hierarchy4"/>
    <dgm:cxn modelId="{3DF7CF03-324F-0C43-A0B3-5D46EEF0D1A2}" type="presParOf" srcId="{5FD46211-5370-6A4F-A690-62C3163E0934}" destId="{0DEED4DE-7073-5A42-A4F0-157B963A0936}" srcOrd="2" destOrd="0" presId="urn:microsoft.com/office/officeart/2005/8/layout/hierarchy4"/>
    <dgm:cxn modelId="{1530A353-E172-BA4E-9F10-EFB3AE02062E}" type="presParOf" srcId="{0DEED4DE-7073-5A42-A4F0-157B963A0936}" destId="{FE962D88-A527-8E44-B18D-BCC55E50CA5B}" srcOrd="0" destOrd="0" presId="urn:microsoft.com/office/officeart/2005/8/layout/hierarchy4"/>
    <dgm:cxn modelId="{0154DB97-5D1F-8147-8CA9-06392073708F}" type="presParOf" srcId="{FE962D88-A527-8E44-B18D-BCC55E50CA5B}" destId="{9D76E249-C517-7F4E-9FFC-92C9B3E4DE0D}" srcOrd="0" destOrd="0" presId="urn:microsoft.com/office/officeart/2005/8/layout/hierarchy4"/>
    <dgm:cxn modelId="{88B38EA2-D362-1346-9F5B-BF95B1C80953}" type="presParOf" srcId="{FE962D88-A527-8E44-B18D-BCC55E50CA5B}" destId="{CDCC08C4-49A1-5040-A588-F2AA174F8CBE}"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A67680D-AD4C-7B40-8B36-841C006E7947}" type="doc">
      <dgm:prSet loTypeId="urn:microsoft.com/office/officeart/2005/8/layout/hierarchy4" loCatId="list" qsTypeId="urn:microsoft.com/office/officeart/2005/8/quickstyle/simple2" qsCatId="simple" csTypeId="urn:microsoft.com/office/officeart/2005/8/colors/accent1_2" csCatId="accent1" phldr="1"/>
      <dgm:spPr/>
      <dgm:t>
        <a:bodyPr/>
        <a:lstStyle/>
        <a:p>
          <a:endParaRPr lang="en-US"/>
        </a:p>
      </dgm:t>
    </dgm:pt>
    <dgm:pt modelId="{079B71E3-077E-EE45-8E0E-AD01CA319477}">
      <dgm:prSet phldrT="[Text]" custT="1"/>
      <dgm:spPr/>
      <dgm:t>
        <a:bodyPr/>
        <a:lstStyle/>
        <a:p>
          <a:r>
            <a:rPr lang="en-US" sz="2400" dirty="0">
              <a:latin typeface="Roboto" panose="02000000000000000000" pitchFamily="2" charset="0"/>
              <a:ea typeface="Roboto" panose="02000000000000000000" pitchFamily="2" charset="0"/>
              <a:cs typeface="Roboto" panose="02000000000000000000" pitchFamily="2" charset="0"/>
            </a:rPr>
            <a:t>Chunk 1</a:t>
          </a:r>
        </a:p>
      </dgm:t>
    </dgm:pt>
    <dgm:pt modelId="{46FAFC84-BC7C-514A-8697-9A4B73C93536}" type="parTrans" cxnId="{3E869D3F-C102-8A4E-8250-0150AE98BD69}">
      <dgm:prSet/>
      <dgm:spPr/>
      <dgm:t>
        <a:bodyPr/>
        <a:lstStyle/>
        <a:p>
          <a:endParaRPr lang="en-US"/>
        </a:p>
      </dgm:t>
    </dgm:pt>
    <dgm:pt modelId="{242B1D88-FEB9-7F45-8A79-2B08B85FDE82}" type="sibTrans" cxnId="{3E869D3F-C102-8A4E-8250-0150AE98BD69}">
      <dgm:prSet/>
      <dgm:spPr/>
      <dgm:t>
        <a:bodyPr/>
        <a:lstStyle/>
        <a:p>
          <a:endParaRPr lang="en-US"/>
        </a:p>
      </dgm:t>
    </dgm:pt>
    <dgm:pt modelId="{74B925B5-D7C2-754B-BF22-6E71399478E7}">
      <dgm:prSet phldrT="[Text]" custT="1"/>
      <dgm:spPr/>
      <dgm:t>
        <a:bodyPr/>
        <a:lstStyle/>
        <a:p>
          <a:r>
            <a:rPr lang="en-US" sz="1400" dirty="0">
              <a:latin typeface="Roboto" panose="02000000000000000000" pitchFamily="2" charset="0"/>
              <a:ea typeface="Roboto" panose="02000000000000000000" pitchFamily="2" charset="0"/>
              <a:cs typeface="Roboto" panose="02000000000000000000" pitchFamily="2" charset="0"/>
            </a:rPr>
            <a:t>“TMPL”</a:t>
          </a:r>
        </a:p>
      </dgm:t>
    </dgm:pt>
    <dgm:pt modelId="{99A22B41-80E8-0D46-B582-8F2FD37C5DF3}" type="parTrans" cxnId="{9AD82FF3-66FE-9847-B1FB-89EB55671852}">
      <dgm:prSet/>
      <dgm:spPr/>
      <dgm:t>
        <a:bodyPr/>
        <a:lstStyle/>
        <a:p>
          <a:endParaRPr lang="en-US"/>
        </a:p>
      </dgm:t>
    </dgm:pt>
    <dgm:pt modelId="{C0422F82-396C-504C-A2FE-8C757A29FBAB}" type="sibTrans" cxnId="{9AD82FF3-66FE-9847-B1FB-89EB55671852}">
      <dgm:prSet/>
      <dgm:spPr/>
      <dgm:t>
        <a:bodyPr/>
        <a:lstStyle/>
        <a:p>
          <a:endParaRPr lang="en-US"/>
        </a:p>
      </dgm:t>
    </dgm:pt>
    <dgm:pt modelId="{88EE82AB-56FD-224E-B35E-C2E466D268E6}">
      <dgm:prSet phldrT="[Text]"/>
      <dgm:spPr/>
      <dgm:t>
        <a:bodyPr/>
        <a:lstStyle/>
        <a:p>
          <a:r>
            <a:rPr lang="en-US" dirty="0">
              <a:latin typeface="Roboto" panose="02000000000000000000" pitchFamily="2" charset="0"/>
              <a:ea typeface="Roboto" panose="02000000000000000000" pitchFamily="2" charset="0"/>
              <a:cs typeface="Roboto" panose="02000000000000000000" pitchFamily="2" charset="0"/>
            </a:rPr>
            <a:t>Entry 1</a:t>
          </a:r>
        </a:p>
      </dgm:t>
    </dgm:pt>
    <dgm:pt modelId="{F604BF26-2E26-324B-94DD-0A105AA078F2}" type="parTrans" cxnId="{519392BB-DD66-044E-9922-9D241058E86E}">
      <dgm:prSet/>
      <dgm:spPr/>
      <dgm:t>
        <a:bodyPr/>
        <a:lstStyle/>
        <a:p>
          <a:endParaRPr lang="en-US"/>
        </a:p>
      </dgm:t>
    </dgm:pt>
    <dgm:pt modelId="{769FF79E-3F03-7645-8C13-B1A99E876438}" type="sibTrans" cxnId="{519392BB-DD66-044E-9922-9D241058E86E}">
      <dgm:prSet/>
      <dgm:spPr/>
      <dgm:t>
        <a:bodyPr/>
        <a:lstStyle/>
        <a:p>
          <a:endParaRPr lang="en-US"/>
        </a:p>
      </dgm:t>
    </dgm:pt>
    <dgm:pt modelId="{4CEB5CEF-1C78-1A48-9FC8-DA7C1D41B0BA}">
      <dgm:prSet phldrT="[Text]"/>
      <dgm:spPr/>
      <dgm:t>
        <a:bodyPr/>
        <a:lstStyle/>
        <a:p>
          <a:r>
            <a:rPr lang="en-US" dirty="0">
              <a:latin typeface="Roboto" panose="02000000000000000000" pitchFamily="2" charset="0"/>
              <a:ea typeface="Roboto" panose="02000000000000000000" pitchFamily="2" charset="0"/>
              <a:cs typeface="Roboto" panose="02000000000000000000" pitchFamily="2" charset="0"/>
            </a:rPr>
            <a:t>Uncompressed</a:t>
          </a:r>
          <a:br>
            <a:rPr lang="en-US" dirty="0">
              <a:latin typeface="Roboto" panose="02000000000000000000" pitchFamily="2" charset="0"/>
              <a:ea typeface="Roboto" panose="02000000000000000000" pitchFamily="2" charset="0"/>
              <a:cs typeface="Roboto" panose="02000000000000000000" pitchFamily="2" charset="0"/>
            </a:rPr>
          </a:br>
          <a:r>
            <a:rPr lang="en-US" dirty="0">
              <a:latin typeface="Roboto" panose="02000000000000000000" pitchFamily="2" charset="0"/>
              <a:ea typeface="Roboto" panose="02000000000000000000" pitchFamily="2" charset="0"/>
              <a:cs typeface="Roboto" panose="02000000000000000000" pitchFamily="2" charset="0"/>
            </a:rPr>
            <a:t>Size</a:t>
          </a:r>
        </a:p>
      </dgm:t>
    </dgm:pt>
    <dgm:pt modelId="{172DDFF2-4BFE-6140-BE9C-CB3EB21DBEFF}" type="parTrans" cxnId="{46495D0D-684C-A94D-B8BC-CD95927D978F}">
      <dgm:prSet/>
      <dgm:spPr/>
      <dgm:t>
        <a:bodyPr/>
        <a:lstStyle/>
        <a:p>
          <a:endParaRPr lang="en-US"/>
        </a:p>
      </dgm:t>
    </dgm:pt>
    <dgm:pt modelId="{A0394E95-F968-F04A-BCE8-58EBFC2C73E2}" type="sibTrans" cxnId="{46495D0D-684C-A94D-B8BC-CD95927D978F}">
      <dgm:prSet/>
      <dgm:spPr/>
      <dgm:t>
        <a:bodyPr/>
        <a:lstStyle/>
        <a:p>
          <a:endParaRPr lang="en-US"/>
        </a:p>
      </dgm:t>
    </dgm:pt>
    <dgm:pt modelId="{6B217745-622E-B241-A1DB-AC56119092EA}">
      <dgm:prSet phldrT="[Text]"/>
      <dgm:spPr/>
      <dgm:t>
        <a:bodyPr/>
        <a:lstStyle/>
        <a:p>
          <a:r>
            <a:rPr lang="en-US" dirty="0">
              <a:latin typeface="Roboto" panose="02000000000000000000" pitchFamily="2" charset="0"/>
              <a:ea typeface="Roboto" panose="02000000000000000000" pitchFamily="2" charset="0"/>
              <a:cs typeface="Roboto" panose="02000000000000000000" pitchFamily="2" charset="0"/>
            </a:rPr>
            <a:t>and so on…</a:t>
          </a:r>
        </a:p>
      </dgm:t>
    </dgm:pt>
    <dgm:pt modelId="{128DC62B-FD76-AD4C-8755-E9A72F4E2C9A}" type="parTrans" cxnId="{5B60F1BE-FCFD-EB47-93E0-A529F0375096}">
      <dgm:prSet/>
      <dgm:spPr/>
      <dgm:t>
        <a:bodyPr/>
        <a:lstStyle/>
        <a:p>
          <a:endParaRPr lang="en-US"/>
        </a:p>
      </dgm:t>
    </dgm:pt>
    <dgm:pt modelId="{B330E9E3-EDE3-2543-98FC-5E383B666DFB}" type="sibTrans" cxnId="{5B60F1BE-FCFD-EB47-93E0-A529F0375096}">
      <dgm:prSet/>
      <dgm:spPr/>
      <dgm:t>
        <a:bodyPr/>
        <a:lstStyle/>
        <a:p>
          <a:endParaRPr lang="en-US"/>
        </a:p>
      </dgm:t>
    </dgm:pt>
    <dgm:pt modelId="{4FF8D119-06BB-D148-B2D6-16448D192025}">
      <dgm:prSet/>
      <dgm:spPr/>
      <dgm:t>
        <a:bodyPr/>
        <a:lstStyle/>
        <a:p>
          <a:r>
            <a:rPr lang="en-US" dirty="0">
              <a:latin typeface="Roboto" panose="02000000000000000000" pitchFamily="2" charset="0"/>
              <a:ea typeface="Roboto" panose="02000000000000000000" pitchFamily="2" charset="0"/>
              <a:cs typeface="Roboto" panose="02000000000000000000" pitchFamily="2" charset="0"/>
            </a:rPr>
            <a:t>File Name/ID</a:t>
          </a:r>
        </a:p>
      </dgm:t>
    </dgm:pt>
    <dgm:pt modelId="{B282DB86-8849-CE4D-93B2-64B912B3D782}" type="parTrans" cxnId="{9629D93C-CB97-0148-91C0-F45265CC580E}">
      <dgm:prSet/>
      <dgm:spPr/>
      <dgm:t>
        <a:bodyPr/>
        <a:lstStyle/>
        <a:p>
          <a:endParaRPr lang="en-US"/>
        </a:p>
      </dgm:t>
    </dgm:pt>
    <dgm:pt modelId="{69B9F331-778C-EA49-A6C5-A147146EAF0A}" type="sibTrans" cxnId="{9629D93C-CB97-0148-91C0-F45265CC580E}">
      <dgm:prSet/>
      <dgm:spPr/>
      <dgm:t>
        <a:bodyPr/>
        <a:lstStyle/>
        <a:p>
          <a:endParaRPr lang="en-US"/>
        </a:p>
      </dgm:t>
    </dgm:pt>
    <dgm:pt modelId="{80527964-A594-0540-AA0F-A66CE245491F}">
      <dgm:prSet/>
      <dgm:spPr/>
      <dgm:t>
        <a:bodyPr/>
        <a:lstStyle/>
        <a:p>
          <a:r>
            <a:rPr lang="en-US" dirty="0">
              <a:latin typeface="Roboto" panose="02000000000000000000" pitchFamily="2" charset="0"/>
              <a:ea typeface="Roboto" panose="02000000000000000000" pitchFamily="2" charset="0"/>
              <a:cs typeface="Roboto" panose="02000000000000000000" pitchFamily="2" charset="0"/>
            </a:rPr>
            <a:t>Entry 2</a:t>
          </a:r>
        </a:p>
      </dgm:t>
    </dgm:pt>
    <dgm:pt modelId="{9574E83D-5D78-7B43-B665-672642942FA5}" type="parTrans" cxnId="{3A133B75-6787-DD4E-A95C-FFFC09AF9AF0}">
      <dgm:prSet/>
      <dgm:spPr/>
      <dgm:t>
        <a:bodyPr/>
        <a:lstStyle/>
        <a:p>
          <a:endParaRPr lang="en-US"/>
        </a:p>
      </dgm:t>
    </dgm:pt>
    <dgm:pt modelId="{8DA57094-C64A-7542-AE4C-A290F5EAF009}" type="sibTrans" cxnId="{3A133B75-6787-DD4E-A95C-FFFC09AF9AF0}">
      <dgm:prSet/>
      <dgm:spPr/>
      <dgm:t>
        <a:bodyPr/>
        <a:lstStyle/>
        <a:p>
          <a:endParaRPr lang="en-US"/>
        </a:p>
      </dgm:t>
    </dgm:pt>
    <dgm:pt modelId="{17E154FE-BB1F-2C4E-B19D-B312F43D2A71}" type="pres">
      <dgm:prSet presAssocID="{0A67680D-AD4C-7B40-8B36-841C006E7947}" presName="Name0" presStyleCnt="0">
        <dgm:presLayoutVars>
          <dgm:chPref val="1"/>
          <dgm:dir/>
          <dgm:animOne val="branch"/>
          <dgm:animLvl val="lvl"/>
          <dgm:resizeHandles/>
        </dgm:presLayoutVars>
      </dgm:prSet>
      <dgm:spPr/>
    </dgm:pt>
    <dgm:pt modelId="{C9EB40E9-3673-FC41-B14A-4C90E17988F6}" type="pres">
      <dgm:prSet presAssocID="{079B71E3-077E-EE45-8E0E-AD01CA319477}" presName="vertOne" presStyleCnt="0"/>
      <dgm:spPr/>
    </dgm:pt>
    <dgm:pt modelId="{D406B063-2297-AA4B-BF3A-A104A775C0E6}" type="pres">
      <dgm:prSet presAssocID="{079B71E3-077E-EE45-8E0E-AD01CA319477}" presName="txOne" presStyleLbl="node0" presStyleIdx="0" presStyleCnt="1" custLinFactNeighborX="0" custLinFactNeighborY="7207">
        <dgm:presLayoutVars>
          <dgm:chPref val="3"/>
        </dgm:presLayoutVars>
      </dgm:prSet>
      <dgm:spPr/>
    </dgm:pt>
    <dgm:pt modelId="{A3356277-FE68-F743-BAA5-54C57D150AE1}" type="pres">
      <dgm:prSet presAssocID="{079B71E3-077E-EE45-8E0E-AD01CA319477}" presName="parTransOne" presStyleCnt="0"/>
      <dgm:spPr/>
    </dgm:pt>
    <dgm:pt modelId="{95730B1D-55A3-714C-A357-631523FA11BD}" type="pres">
      <dgm:prSet presAssocID="{079B71E3-077E-EE45-8E0E-AD01CA319477}" presName="horzOne" presStyleCnt="0"/>
      <dgm:spPr/>
    </dgm:pt>
    <dgm:pt modelId="{92F1DB46-D074-C545-8A0E-6E4911235CC0}" type="pres">
      <dgm:prSet presAssocID="{74B925B5-D7C2-754B-BF22-6E71399478E7}" presName="vertTwo" presStyleCnt="0"/>
      <dgm:spPr/>
    </dgm:pt>
    <dgm:pt modelId="{A26A7192-A16F-8C4C-8638-05B985AB1650}" type="pres">
      <dgm:prSet presAssocID="{74B925B5-D7C2-754B-BF22-6E71399478E7}" presName="txTwo" presStyleLbl="node2" presStyleIdx="0" presStyleCnt="3">
        <dgm:presLayoutVars>
          <dgm:chPref val="3"/>
        </dgm:presLayoutVars>
      </dgm:prSet>
      <dgm:spPr/>
    </dgm:pt>
    <dgm:pt modelId="{655FD29A-B345-9543-9FAB-A06AE5A36DBF}" type="pres">
      <dgm:prSet presAssocID="{74B925B5-D7C2-754B-BF22-6E71399478E7}" presName="parTransTwo" presStyleCnt="0"/>
      <dgm:spPr/>
    </dgm:pt>
    <dgm:pt modelId="{B34CA693-263D-DA42-85F8-80A6898679F0}" type="pres">
      <dgm:prSet presAssocID="{74B925B5-D7C2-754B-BF22-6E71399478E7}" presName="horzTwo" presStyleCnt="0"/>
      <dgm:spPr/>
    </dgm:pt>
    <dgm:pt modelId="{FE123603-2566-8349-B4EB-877B4A7E909F}" type="pres">
      <dgm:prSet presAssocID="{88EE82AB-56FD-224E-B35E-C2E466D268E6}" presName="vertThree" presStyleCnt="0"/>
      <dgm:spPr/>
    </dgm:pt>
    <dgm:pt modelId="{BB8FE965-A12A-FA4B-B3F7-034FD693C708}" type="pres">
      <dgm:prSet presAssocID="{88EE82AB-56FD-224E-B35E-C2E466D268E6}" presName="txThree" presStyleLbl="node3" presStyleIdx="0" presStyleCnt="3">
        <dgm:presLayoutVars>
          <dgm:chPref val="3"/>
        </dgm:presLayoutVars>
      </dgm:prSet>
      <dgm:spPr/>
    </dgm:pt>
    <dgm:pt modelId="{458EA5E6-C64A-9F48-9887-577F2A8D6EEF}" type="pres">
      <dgm:prSet presAssocID="{88EE82AB-56FD-224E-B35E-C2E466D268E6}" presName="horzThree" presStyleCnt="0"/>
      <dgm:spPr/>
    </dgm:pt>
    <dgm:pt modelId="{30CAA254-65B1-2B47-BEC7-20611BACE676}" type="pres">
      <dgm:prSet presAssocID="{C0422F82-396C-504C-A2FE-8C757A29FBAB}" presName="sibSpaceTwo" presStyleCnt="0"/>
      <dgm:spPr/>
    </dgm:pt>
    <dgm:pt modelId="{54074383-A2DC-5B42-9739-E63B95FC57BA}" type="pres">
      <dgm:prSet presAssocID="{4FF8D119-06BB-D148-B2D6-16448D192025}" presName="vertTwo" presStyleCnt="0"/>
      <dgm:spPr/>
    </dgm:pt>
    <dgm:pt modelId="{8123606F-21A5-FD4D-9CDE-8D6FFB949BDC}" type="pres">
      <dgm:prSet presAssocID="{4FF8D119-06BB-D148-B2D6-16448D192025}" presName="txTwo" presStyleLbl="node2" presStyleIdx="1" presStyleCnt="3">
        <dgm:presLayoutVars>
          <dgm:chPref val="3"/>
        </dgm:presLayoutVars>
      </dgm:prSet>
      <dgm:spPr/>
    </dgm:pt>
    <dgm:pt modelId="{834C8A9C-CFD1-3A45-B827-0B9894032BD4}" type="pres">
      <dgm:prSet presAssocID="{4FF8D119-06BB-D148-B2D6-16448D192025}" presName="parTransTwo" presStyleCnt="0"/>
      <dgm:spPr/>
    </dgm:pt>
    <dgm:pt modelId="{330EFDF1-C456-EB4F-9CEA-CA14643F0B10}" type="pres">
      <dgm:prSet presAssocID="{4FF8D119-06BB-D148-B2D6-16448D192025}" presName="horzTwo" presStyleCnt="0"/>
      <dgm:spPr/>
    </dgm:pt>
    <dgm:pt modelId="{40386BBC-42E3-1E42-96CD-9A4D080F4083}" type="pres">
      <dgm:prSet presAssocID="{80527964-A594-0540-AA0F-A66CE245491F}" presName="vertThree" presStyleCnt="0"/>
      <dgm:spPr/>
    </dgm:pt>
    <dgm:pt modelId="{105656E7-FBE4-8542-BFCC-DD4669982BC5}" type="pres">
      <dgm:prSet presAssocID="{80527964-A594-0540-AA0F-A66CE245491F}" presName="txThree" presStyleLbl="node3" presStyleIdx="1" presStyleCnt="3">
        <dgm:presLayoutVars>
          <dgm:chPref val="3"/>
        </dgm:presLayoutVars>
      </dgm:prSet>
      <dgm:spPr/>
    </dgm:pt>
    <dgm:pt modelId="{14D4E5E1-8E38-A144-99E7-C088878669DE}" type="pres">
      <dgm:prSet presAssocID="{80527964-A594-0540-AA0F-A66CE245491F}" presName="horzThree" presStyleCnt="0"/>
      <dgm:spPr/>
    </dgm:pt>
    <dgm:pt modelId="{3F844203-BFB5-ED42-8252-9F968CE14E95}" type="pres">
      <dgm:prSet presAssocID="{69B9F331-778C-EA49-A6C5-A147146EAF0A}" presName="sibSpaceTwo" presStyleCnt="0"/>
      <dgm:spPr/>
    </dgm:pt>
    <dgm:pt modelId="{5FD46211-5370-6A4F-A690-62C3163E0934}" type="pres">
      <dgm:prSet presAssocID="{4CEB5CEF-1C78-1A48-9FC8-DA7C1D41B0BA}" presName="vertTwo" presStyleCnt="0"/>
      <dgm:spPr/>
    </dgm:pt>
    <dgm:pt modelId="{D66046D7-CE25-6C41-8A3E-46EBA6D6114E}" type="pres">
      <dgm:prSet presAssocID="{4CEB5CEF-1C78-1A48-9FC8-DA7C1D41B0BA}" presName="txTwo" presStyleLbl="node2" presStyleIdx="2" presStyleCnt="3">
        <dgm:presLayoutVars>
          <dgm:chPref val="3"/>
        </dgm:presLayoutVars>
      </dgm:prSet>
      <dgm:spPr/>
    </dgm:pt>
    <dgm:pt modelId="{B6D9EE1E-4E6E-C745-AE2E-365441615292}" type="pres">
      <dgm:prSet presAssocID="{4CEB5CEF-1C78-1A48-9FC8-DA7C1D41B0BA}" presName="parTransTwo" presStyleCnt="0"/>
      <dgm:spPr/>
    </dgm:pt>
    <dgm:pt modelId="{0DEED4DE-7073-5A42-A4F0-157B963A0936}" type="pres">
      <dgm:prSet presAssocID="{4CEB5CEF-1C78-1A48-9FC8-DA7C1D41B0BA}" presName="horzTwo" presStyleCnt="0"/>
      <dgm:spPr/>
    </dgm:pt>
    <dgm:pt modelId="{FE962D88-A527-8E44-B18D-BCC55E50CA5B}" type="pres">
      <dgm:prSet presAssocID="{6B217745-622E-B241-A1DB-AC56119092EA}" presName="vertThree" presStyleCnt="0"/>
      <dgm:spPr/>
    </dgm:pt>
    <dgm:pt modelId="{9D76E249-C517-7F4E-9FFC-92C9B3E4DE0D}" type="pres">
      <dgm:prSet presAssocID="{6B217745-622E-B241-A1DB-AC56119092EA}" presName="txThree" presStyleLbl="node3" presStyleIdx="2" presStyleCnt="3">
        <dgm:presLayoutVars>
          <dgm:chPref val="3"/>
        </dgm:presLayoutVars>
      </dgm:prSet>
      <dgm:spPr/>
    </dgm:pt>
    <dgm:pt modelId="{CDCC08C4-49A1-5040-A588-F2AA174F8CBE}" type="pres">
      <dgm:prSet presAssocID="{6B217745-622E-B241-A1DB-AC56119092EA}" presName="horzThree" presStyleCnt="0"/>
      <dgm:spPr/>
    </dgm:pt>
  </dgm:ptLst>
  <dgm:cxnLst>
    <dgm:cxn modelId="{46495D0D-684C-A94D-B8BC-CD95927D978F}" srcId="{079B71E3-077E-EE45-8E0E-AD01CA319477}" destId="{4CEB5CEF-1C78-1A48-9FC8-DA7C1D41B0BA}" srcOrd="2" destOrd="0" parTransId="{172DDFF2-4BFE-6140-BE9C-CB3EB21DBEFF}" sibTransId="{A0394E95-F968-F04A-BCE8-58EBFC2C73E2}"/>
    <dgm:cxn modelId="{C014C717-B783-A24C-AED2-9B441D2A91A2}" type="presOf" srcId="{74B925B5-D7C2-754B-BF22-6E71399478E7}" destId="{A26A7192-A16F-8C4C-8638-05B985AB1650}" srcOrd="0" destOrd="0" presId="urn:microsoft.com/office/officeart/2005/8/layout/hierarchy4"/>
    <dgm:cxn modelId="{FDCFF231-284B-C640-A35D-6B8078E9C451}" type="presOf" srcId="{0A67680D-AD4C-7B40-8B36-841C006E7947}" destId="{17E154FE-BB1F-2C4E-B19D-B312F43D2A71}" srcOrd="0" destOrd="0" presId="urn:microsoft.com/office/officeart/2005/8/layout/hierarchy4"/>
    <dgm:cxn modelId="{9629D93C-CB97-0148-91C0-F45265CC580E}" srcId="{079B71E3-077E-EE45-8E0E-AD01CA319477}" destId="{4FF8D119-06BB-D148-B2D6-16448D192025}" srcOrd="1" destOrd="0" parTransId="{B282DB86-8849-CE4D-93B2-64B912B3D782}" sibTransId="{69B9F331-778C-EA49-A6C5-A147146EAF0A}"/>
    <dgm:cxn modelId="{3E869D3F-C102-8A4E-8250-0150AE98BD69}" srcId="{0A67680D-AD4C-7B40-8B36-841C006E7947}" destId="{079B71E3-077E-EE45-8E0E-AD01CA319477}" srcOrd="0" destOrd="0" parTransId="{46FAFC84-BC7C-514A-8697-9A4B73C93536}" sibTransId="{242B1D88-FEB9-7F45-8A79-2B08B85FDE82}"/>
    <dgm:cxn modelId="{1D8E0642-BAB4-B349-A9BE-46D1214E78BE}" type="presOf" srcId="{079B71E3-077E-EE45-8E0E-AD01CA319477}" destId="{D406B063-2297-AA4B-BF3A-A104A775C0E6}" srcOrd="0" destOrd="0" presId="urn:microsoft.com/office/officeart/2005/8/layout/hierarchy4"/>
    <dgm:cxn modelId="{C982F368-4EA4-E24A-A8F4-6B3F024D1537}" type="presOf" srcId="{6B217745-622E-B241-A1DB-AC56119092EA}" destId="{9D76E249-C517-7F4E-9FFC-92C9B3E4DE0D}" srcOrd="0" destOrd="0" presId="urn:microsoft.com/office/officeart/2005/8/layout/hierarchy4"/>
    <dgm:cxn modelId="{3A133B75-6787-DD4E-A95C-FFFC09AF9AF0}" srcId="{4FF8D119-06BB-D148-B2D6-16448D192025}" destId="{80527964-A594-0540-AA0F-A66CE245491F}" srcOrd="0" destOrd="0" parTransId="{9574E83D-5D78-7B43-B665-672642942FA5}" sibTransId="{8DA57094-C64A-7542-AE4C-A290F5EAF009}"/>
    <dgm:cxn modelId="{BC01A079-46F8-0B4F-A936-DBD429E0D621}" type="presOf" srcId="{4FF8D119-06BB-D148-B2D6-16448D192025}" destId="{8123606F-21A5-FD4D-9CDE-8D6FFB949BDC}" srcOrd="0" destOrd="0" presId="urn:microsoft.com/office/officeart/2005/8/layout/hierarchy4"/>
    <dgm:cxn modelId="{519392BB-DD66-044E-9922-9D241058E86E}" srcId="{74B925B5-D7C2-754B-BF22-6E71399478E7}" destId="{88EE82AB-56FD-224E-B35E-C2E466D268E6}" srcOrd="0" destOrd="0" parTransId="{F604BF26-2E26-324B-94DD-0A105AA078F2}" sibTransId="{769FF79E-3F03-7645-8C13-B1A99E876438}"/>
    <dgm:cxn modelId="{5B60F1BE-FCFD-EB47-93E0-A529F0375096}" srcId="{4CEB5CEF-1C78-1A48-9FC8-DA7C1D41B0BA}" destId="{6B217745-622E-B241-A1DB-AC56119092EA}" srcOrd="0" destOrd="0" parTransId="{128DC62B-FD76-AD4C-8755-E9A72F4E2C9A}" sibTransId="{B330E9E3-EDE3-2543-98FC-5E383B666DFB}"/>
    <dgm:cxn modelId="{DAF18DC6-C5A2-1144-88FF-74E640A6DBAE}" type="presOf" srcId="{88EE82AB-56FD-224E-B35E-C2E466D268E6}" destId="{BB8FE965-A12A-FA4B-B3F7-034FD693C708}" srcOrd="0" destOrd="0" presId="urn:microsoft.com/office/officeart/2005/8/layout/hierarchy4"/>
    <dgm:cxn modelId="{EE1980E2-C8CA-2E4A-96B5-F1367E787147}" type="presOf" srcId="{80527964-A594-0540-AA0F-A66CE245491F}" destId="{105656E7-FBE4-8542-BFCC-DD4669982BC5}" srcOrd="0" destOrd="0" presId="urn:microsoft.com/office/officeart/2005/8/layout/hierarchy4"/>
    <dgm:cxn modelId="{9AD82FF3-66FE-9847-B1FB-89EB55671852}" srcId="{079B71E3-077E-EE45-8E0E-AD01CA319477}" destId="{74B925B5-D7C2-754B-BF22-6E71399478E7}" srcOrd="0" destOrd="0" parTransId="{99A22B41-80E8-0D46-B582-8F2FD37C5DF3}" sibTransId="{C0422F82-396C-504C-A2FE-8C757A29FBAB}"/>
    <dgm:cxn modelId="{8F755FF8-FECE-6A4C-B2E0-29D43FDB8B0B}" type="presOf" srcId="{4CEB5CEF-1C78-1A48-9FC8-DA7C1D41B0BA}" destId="{D66046D7-CE25-6C41-8A3E-46EBA6D6114E}" srcOrd="0" destOrd="0" presId="urn:microsoft.com/office/officeart/2005/8/layout/hierarchy4"/>
    <dgm:cxn modelId="{9D10C127-31AC-4746-9483-730A6DB2086F}" type="presParOf" srcId="{17E154FE-BB1F-2C4E-B19D-B312F43D2A71}" destId="{C9EB40E9-3673-FC41-B14A-4C90E17988F6}" srcOrd="0" destOrd="0" presId="urn:microsoft.com/office/officeart/2005/8/layout/hierarchy4"/>
    <dgm:cxn modelId="{991090F8-57AB-CE41-8B45-DB7ACCAE88B7}" type="presParOf" srcId="{C9EB40E9-3673-FC41-B14A-4C90E17988F6}" destId="{D406B063-2297-AA4B-BF3A-A104A775C0E6}" srcOrd="0" destOrd="0" presId="urn:microsoft.com/office/officeart/2005/8/layout/hierarchy4"/>
    <dgm:cxn modelId="{6DA4347C-2EA9-D742-B116-7D1C2CE6E1BA}" type="presParOf" srcId="{C9EB40E9-3673-FC41-B14A-4C90E17988F6}" destId="{A3356277-FE68-F743-BAA5-54C57D150AE1}" srcOrd="1" destOrd="0" presId="urn:microsoft.com/office/officeart/2005/8/layout/hierarchy4"/>
    <dgm:cxn modelId="{69DADDB3-01FC-AB42-8AF2-F8554558A584}" type="presParOf" srcId="{C9EB40E9-3673-FC41-B14A-4C90E17988F6}" destId="{95730B1D-55A3-714C-A357-631523FA11BD}" srcOrd="2" destOrd="0" presId="urn:microsoft.com/office/officeart/2005/8/layout/hierarchy4"/>
    <dgm:cxn modelId="{6200B573-3232-7D4B-846D-A9319F5190C0}" type="presParOf" srcId="{95730B1D-55A3-714C-A357-631523FA11BD}" destId="{92F1DB46-D074-C545-8A0E-6E4911235CC0}" srcOrd="0" destOrd="0" presId="urn:microsoft.com/office/officeart/2005/8/layout/hierarchy4"/>
    <dgm:cxn modelId="{E46E2731-0734-6542-86BF-B78D5DA87762}" type="presParOf" srcId="{92F1DB46-D074-C545-8A0E-6E4911235CC0}" destId="{A26A7192-A16F-8C4C-8638-05B985AB1650}" srcOrd="0" destOrd="0" presId="urn:microsoft.com/office/officeart/2005/8/layout/hierarchy4"/>
    <dgm:cxn modelId="{C890C951-55B1-7B43-A8B0-070E1FD93598}" type="presParOf" srcId="{92F1DB46-D074-C545-8A0E-6E4911235CC0}" destId="{655FD29A-B345-9543-9FAB-A06AE5A36DBF}" srcOrd="1" destOrd="0" presId="urn:microsoft.com/office/officeart/2005/8/layout/hierarchy4"/>
    <dgm:cxn modelId="{C509941C-92B6-174A-950B-CAEC725B00F2}" type="presParOf" srcId="{92F1DB46-D074-C545-8A0E-6E4911235CC0}" destId="{B34CA693-263D-DA42-85F8-80A6898679F0}" srcOrd="2" destOrd="0" presId="urn:microsoft.com/office/officeart/2005/8/layout/hierarchy4"/>
    <dgm:cxn modelId="{F555580A-4E0A-804E-9FC6-34A36BA54BFC}" type="presParOf" srcId="{B34CA693-263D-DA42-85F8-80A6898679F0}" destId="{FE123603-2566-8349-B4EB-877B4A7E909F}" srcOrd="0" destOrd="0" presId="urn:microsoft.com/office/officeart/2005/8/layout/hierarchy4"/>
    <dgm:cxn modelId="{0D6070F7-E6C7-B142-A77D-9D15BE2B1B13}" type="presParOf" srcId="{FE123603-2566-8349-B4EB-877B4A7E909F}" destId="{BB8FE965-A12A-FA4B-B3F7-034FD693C708}" srcOrd="0" destOrd="0" presId="urn:microsoft.com/office/officeart/2005/8/layout/hierarchy4"/>
    <dgm:cxn modelId="{31B13B42-8BC5-824A-B7E9-1C43B9966256}" type="presParOf" srcId="{FE123603-2566-8349-B4EB-877B4A7E909F}" destId="{458EA5E6-C64A-9F48-9887-577F2A8D6EEF}" srcOrd="1" destOrd="0" presId="urn:microsoft.com/office/officeart/2005/8/layout/hierarchy4"/>
    <dgm:cxn modelId="{C0D45B11-E3DE-DA44-B7B5-0024F5DD4C61}" type="presParOf" srcId="{95730B1D-55A3-714C-A357-631523FA11BD}" destId="{30CAA254-65B1-2B47-BEC7-20611BACE676}" srcOrd="1" destOrd="0" presId="urn:microsoft.com/office/officeart/2005/8/layout/hierarchy4"/>
    <dgm:cxn modelId="{F59792A4-6CA9-3E48-8F14-70EBF70203FC}" type="presParOf" srcId="{95730B1D-55A3-714C-A357-631523FA11BD}" destId="{54074383-A2DC-5B42-9739-E63B95FC57BA}" srcOrd="2" destOrd="0" presId="urn:microsoft.com/office/officeart/2005/8/layout/hierarchy4"/>
    <dgm:cxn modelId="{7B8E1D10-69BE-9541-9EB4-7C6CC19B29DE}" type="presParOf" srcId="{54074383-A2DC-5B42-9739-E63B95FC57BA}" destId="{8123606F-21A5-FD4D-9CDE-8D6FFB949BDC}" srcOrd="0" destOrd="0" presId="urn:microsoft.com/office/officeart/2005/8/layout/hierarchy4"/>
    <dgm:cxn modelId="{45E8A5C0-0057-8943-AB24-E4EEDDFA7A93}" type="presParOf" srcId="{54074383-A2DC-5B42-9739-E63B95FC57BA}" destId="{834C8A9C-CFD1-3A45-B827-0B9894032BD4}" srcOrd="1" destOrd="0" presId="urn:microsoft.com/office/officeart/2005/8/layout/hierarchy4"/>
    <dgm:cxn modelId="{1C268BE5-0E78-4343-97AE-D83A4A42648A}" type="presParOf" srcId="{54074383-A2DC-5B42-9739-E63B95FC57BA}" destId="{330EFDF1-C456-EB4F-9CEA-CA14643F0B10}" srcOrd="2" destOrd="0" presId="urn:microsoft.com/office/officeart/2005/8/layout/hierarchy4"/>
    <dgm:cxn modelId="{2BAAF5CF-3836-6C4E-9B70-732D27830BD0}" type="presParOf" srcId="{330EFDF1-C456-EB4F-9CEA-CA14643F0B10}" destId="{40386BBC-42E3-1E42-96CD-9A4D080F4083}" srcOrd="0" destOrd="0" presId="urn:microsoft.com/office/officeart/2005/8/layout/hierarchy4"/>
    <dgm:cxn modelId="{1095298D-5E07-A14B-9A92-172E94E32BFC}" type="presParOf" srcId="{40386BBC-42E3-1E42-96CD-9A4D080F4083}" destId="{105656E7-FBE4-8542-BFCC-DD4669982BC5}" srcOrd="0" destOrd="0" presId="urn:microsoft.com/office/officeart/2005/8/layout/hierarchy4"/>
    <dgm:cxn modelId="{8CAE636B-8E4A-F940-840C-835407364BB8}" type="presParOf" srcId="{40386BBC-42E3-1E42-96CD-9A4D080F4083}" destId="{14D4E5E1-8E38-A144-99E7-C088878669DE}" srcOrd="1" destOrd="0" presId="urn:microsoft.com/office/officeart/2005/8/layout/hierarchy4"/>
    <dgm:cxn modelId="{E7D91162-55C2-B84B-B5E9-9C6B4FC4C029}" type="presParOf" srcId="{95730B1D-55A3-714C-A357-631523FA11BD}" destId="{3F844203-BFB5-ED42-8252-9F968CE14E95}" srcOrd="3" destOrd="0" presId="urn:microsoft.com/office/officeart/2005/8/layout/hierarchy4"/>
    <dgm:cxn modelId="{6DDB7C1E-612D-574C-BFFC-793E5A178591}" type="presParOf" srcId="{95730B1D-55A3-714C-A357-631523FA11BD}" destId="{5FD46211-5370-6A4F-A690-62C3163E0934}" srcOrd="4" destOrd="0" presId="urn:microsoft.com/office/officeart/2005/8/layout/hierarchy4"/>
    <dgm:cxn modelId="{810CD336-79BD-664B-90B3-57BD9AA5E315}" type="presParOf" srcId="{5FD46211-5370-6A4F-A690-62C3163E0934}" destId="{D66046D7-CE25-6C41-8A3E-46EBA6D6114E}" srcOrd="0" destOrd="0" presId="urn:microsoft.com/office/officeart/2005/8/layout/hierarchy4"/>
    <dgm:cxn modelId="{E6661195-3BCF-3140-AFB9-284BD8C00EBB}" type="presParOf" srcId="{5FD46211-5370-6A4F-A690-62C3163E0934}" destId="{B6D9EE1E-4E6E-C745-AE2E-365441615292}" srcOrd="1" destOrd="0" presId="urn:microsoft.com/office/officeart/2005/8/layout/hierarchy4"/>
    <dgm:cxn modelId="{3DF7CF03-324F-0C43-A0B3-5D46EEF0D1A2}" type="presParOf" srcId="{5FD46211-5370-6A4F-A690-62C3163E0934}" destId="{0DEED4DE-7073-5A42-A4F0-157B963A0936}" srcOrd="2" destOrd="0" presId="urn:microsoft.com/office/officeart/2005/8/layout/hierarchy4"/>
    <dgm:cxn modelId="{1530A353-E172-BA4E-9F10-EFB3AE02062E}" type="presParOf" srcId="{0DEED4DE-7073-5A42-A4F0-157B963A0936}" destId="{FE962D88-A527-8E44-B18D-BCC55E50CA5B}" srcOrd="0" destOrd="0" presId="urn:microsoft.com/office/officeart/2005/8/layout/hierarchy4"/>
    <dgm:cxn modelId="{0154DB97-5D1F-8147-8CA9-06392073708F}" type="presParOf" srcId="{FE962D88-A527-8E44-B18D-BCC55E50CA5B}" destId="{9D76E249-C517-7F4E-9FFC-92C9B3E4DE0D}" srcOrd="0" destOrd="0" presId="urn:microsoft.com/office/officeart/2005/8/layout/hierarchy4"/>
    <dgm:cxn modelId="{88B38EA2-D362-1346-9F5B-BF95B1C80953}" type="presParOf" srcId="{FE962D88-A527-8E44-B18D-BCC55E50CA5B}" destId="{CDCC08C4-49A1-5040-A588-F2AA174F8CBE}"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A67680D-AD4C-7B40-8B36-841C006E7947}" type="doc">
      <dgm:prSet loTypeId="urn:microsoft.com/office/officeart/2005/8/layout/hierarchy4" loCatId="list" qsTypeId="urn:microsoft.com/office/officeart/2005/8/quickstyle/simple2" qsCatId="simple" csTypeId="urn:microsoft.com/office/officeart/2005/8/colors/accent1_2" csCatId="accent1" phldr="1"/>
      <dgm:spPr/>
      <dgm:t>
        <a:bodyPr/>
        <a:lstStyle/>
        <a:p>
          <a:endParaRPr lang="en-US"/>
        </a:p>
      </dgm:t>
    </dgm:pt>
    <dgm:pt modelId="{079B71E3-077E-EE45-8E0E-AD01CA319477}">
      <dgm:prSet phldrT="[Text]" custT="1"/>
      <dgm:spPr/>
      <dgm:t>
        <a:bodyPr/>
        <a:lstStyle/>
        <a:p>
          <a:r>
            <a:rPr lang="en-US" sz="2400" dirty="0">
              <a:latin typeface="Roboto" panose="02000000000000000000" pitchFamily="2" charset="0"/>
              <a:ea typeface="Roboto" panose="02000000000000000000" pitchFamily="2" charset="0"/>
              <a:cs typeface="Roboto" panose="02000000000000000000" pitchFamily="2" charset="0"/>
            </a:rPr>
            <a:t>Chunk 1</a:t>
          </a:r>
        </a:p>
      </dgm:t>
    </dgm:pt>
    <dgm:pt modelId="{46FAFC84-BC7C-514A-8697-9A4B73C93536}" type="parTrans" cxnId="{3E869D3F-C102-8A4E-8250-0150AE98BD69}">
      <dgm:prSet/>
      <dgm:spPr/>
      <dgm:t>
        <a:bodyPr/>
        <a:lstStyle/>
        <a:p>
          <a:endParaRPr lang="en-US"/>
        </a:p>
      </dgm:t>
    </dgm:pt>
    <dgm:pt modelId="{242B1D88-FEB9-7F45-8A79-2B08B85FDE82}" type="sibTrans" cxnId="{3E869D3F-C102-8A4E-8250-0150AE98BD69}">
      <dgm:prSet/>
      <dgm:spPr/>
      <dgm:t>
        <a:bodyPr/>
        <a:lstStyle/>
        <a:p>
          <a:endParaRPr lang="en-US"/>
        </a:p>
      </dgm:t>
    </dgm:pt>
    <dgm:pt modelId="{74B925B5-D7C2-754B-BF22-6E71399478E7}">
      <dgm:prSet phldrT="[Text]" custT="1"/>
      <dgm:spPr/>
      <dgm:t>
        <a:bodyPr/>
        <a:lstStyle/>
        <a:p>
          <a:r>
            <a:rPr lang="en-US" sz="1400" dirty="0">
              <a:latin typeface="Roboto" panose="02000000000000000000" pitchFamily="2" charset="0"/>
              <a:ea typeface="Roboto" panose="02000000000000000000" pitchFamily="2" charset="0"/>
              <a:cs typeface="Roboto" panose="02000000000000000000" pitchFamily="2" charset="0"/>
            </a:rPr>
            <a:t>“TMPL”</a:t>
          </a:r>
        </a:p>
      </dgm:t>
    </dgm:pt>
    <dgm:pt modelId="{99A22B41-80E8-0D46-B582-8F2FD37C5DF3}" type="parTrans" cxnId="{9AD82FF3-66FE-9847-B1FB-89EB55671852}">
      <dgm:prSet/>
      <dgm:spPr/>
      <dgm:t>
        <a:bodyPr/>
        <a:lstStyle/>
        <a:p>
          <a:endParaRPr lang="en-US"/>
        </a:p>
      </dgm:t>
    </dgm:pt>
    <dgm:pt modelId="{C0422F82-396C-504C-A2FE-8C757A29FBAB}" type="sibTrans" cxnId="{9AD82FF3-66FE-9847-B1FB-89EB55671852}">
      <dgm:prSet/>
      <dgm:spPr/>
      <dgm:t>
        <a:bodyPr/>
        <a:lstStyle/>
        <a:p>
          <a:endParaRPr lang="en-US"/>
        </a:p>
      </dgm:t>
    </dgm:pt>
    <dgm:pt modelId="{88EE82AB-56FD-224E-B35E-C2E466D268E6}">
      <dgm:prSet phldrT="[Text]"/>
      <dgm:spPr/>
      <dgm:t>
        <a:bodyPr/>
        <a:lstStyle/>
        <a:p>
          <a:r>
            <a:rPr lang="en-US" dirty="0">
              <a:latin typeface="Roboto" panose="02000000000000000000" pitchFamily="2" charset="0"/>
              <a:ea typeface="Roboto" panose="02000000000000000000" pitchFamily="2" charset="0"/>
              <a:cs typeface="Roboto" panose="02000000000000000000" pitchFamily="2" charset="0"/>
            </a:rPr>
            <a:t>Entry 1</a:t>
          </a:r>
        </a:p>
      </dgm:t>
    </dgm:pt>
    <dgm:pt modelId="{F604BF26-2E26-324B-94DD-0A105AA078F2}" type="parTrans" cxnId="{519392BB-DD66-044E-9922-9D241058E86E}">
      <dgm:prSet/>
      <dgm:spPr/>
      <dgm:t>
        <a:bodyPr/>
        <a:lstStyle/>
        <a:p>
          <a:endParaRPr lang="en-US"/>
        </a:p>
      </dgm:t>
    </dgm:pt>
    <dgm:pt modelId="{769FF79E-3F03-7645-8C13-B1A99E876438}" type="sibTrans" cxnId="{519392BB-DD66-044E-9922-9D241058E86E}">
      <dgm:prSet/>
      <dgm:spPr/>
      <dgm:t>
        <a:bodyPr/>
        <a:lstStyle/>
        <a:p>
          <a:endParaRPr lang="en-US"/>
        </a:p>
      </dgm:t>
    </dgm:pt>
    <dgm:pt modelId="{4CEB5CEF-1C78-1A48-9FC8-DA7C1D41B0BA}">
      <dgm:prSet phldrT="[Text]"/>
      <dgm:spPr/>
      <dgm:t>
        <a:bodyPr/>
        <a:lstStyle/>
        <a:p>
          <a:r>
            <a:rPr lang="en-US" dirty="0">
              <a:latin typeface="Roboto" panose="02000000000000000000" pitchFamily="2" charset="0"/>
              <a:ea typeface="Roboto" panose="02000000000000000000" pitchFamily="2" charset="0"/>
              <a:cs typeface="Roboto" panose="02000000000000000000" pitchFamily="2" charset="0"/>
            </a:rPr>
            <a:t>Uncompressed</a:t>
          </a:r>
          <a:br>
            <a:rPr lang="en-US" dirty="0">
              <a:latin typeface="Roboto" panose="02000000000000000000" pitchFamily="2" charset="0"/>
              <a:ea typeface="Roboto" panose="02000000000000000000" pitchFamily="2" charset="0"/>
              <a:cs typeface="Roboto" panose="02000000000000000000" pitchFamily="2" charset="0"/>
            </a:rPr>
          </a:br>
          <a:r>
            <a:rPr lang="en-US" dirty="0">
              <a:latin typeface="Roboto" panose="02000000000000000000" pitchFamily="2" charset="0"/>
              <a:ea typeface="Roboto" panose="02000000000000000000" pitchFamily="2" charset="0"/>
              <a:cs typeface="Roboto" panose="02000000000000000000" pitchFamily="2" charset="0"/>
            </a:rPr>
            <a:t>Size</a:t>
          </a:r>
        </a:p>
      </dgm:t>
    </dgm:pt>
    <dgm:pt modelId="{172DDFF2-4BFE-6140-BE9C-CB3EB21DBEFF}" type="parTrans" cxnId="{46495D0D-684C-A94D-B8BC-CD95927D978F}">
      <dgm:prSet/>
      <dgm:spPr/>
      <dgm:t>
        <a:bodyPr/>
        <a:lstStyle/>
        <a:p>
          <a:endParaRPr lang="en-US"/>
        </a:p>
      </dgm:t>
    </dgm:pt>
    <dgm:pt modelId="{A0394E95-F968-F04A-BCE8-58EBFC2C73E2}" type="sibTrans" cxnId="{46495D0D-684C-A94D-B8BC-CD95927D978F}">
      <dgm:prSet/>
      <dgm:spPr/>
      <dgm:t>
        <a:bodyPr/>
        <a:lstStyle/>
        <a:p>
          <a:endParaRPr lang="en-US"/>
        </a:p>
      </dgm:t>
    </dgm:pt>
    <dgm:pt modelId="{6B217745-622E-B241-A1DB-AC56119092EA}">
      <dgm:prSet phldrT="[Text]"/>
      <dgm:spPr/>
      <dgm:t>
        <a:bodyPr/>
        <a:lstStyle/>
        <a:p>
          <a:r>
            <a:rPr lang="en-US" dirty="0">
              <a:latin typeface="Roboto" panose="02000000000000000000" pitchFamily="2" charset="0"/>
              <a:ea typeface="Roboto" panose="02000000000000000000" pitchFamily="2" charset="0"/>
              <a:cs typeface="Roboto" panose="02000000000000000000" pitchFamily="2" charset="0"/>
            </a:rPr>
            <a:t>and so on…</a:t>
          </a:r>
        </a:p>
      </dgm:t>
    </dgm:pt>
    <dgm:pt modelId="{128DC62B-FD76-AD4C-8755-E9A72F4E2C9A}" type="parTrans" cxnId="{5B60F1BE-FCFD-EB47-93E0-A529F0375096}">
      <dgm:prSet/>
      <dgm:spPr/>
      <dgm:t>
        <a:bodyPr/>
        <a:lstStyle/>
        <a:p>
          <a:endParaRPr lang="en-US"/>
        </a:p>
      </dgm:t>
    </dgm:pt>
    <dgm:pt modelId="{B330E9E3-EDE3-2543-98FC-5E383B666DFB}" type="sibTrans" cxnId="{5B60F1BE-FCFD-EB47-93E0-A529F0375096}">
      <dgm:prSet/>
      <dgm:spPr/>
      <dgm:t>
        <a:bodyPr/>
        <a:lstStyle/>
        <a:p>
          <a:endParaRPr lang="en-US"/>
        </a:p>
      </dgm:t>
    </dgm:pt>
    <dgm:pt modelId="{4FF8D119-06BB-D148-B2D6-16448D192025}">
      <dgm:prSet/>
      <dgm:spPr/>
      <dgm:t>
        <a:bodyPr/>
        <a:lstStyle/>
        <a:p>
          <a:r>
            <a:rPr lang="en-US" dirty="0">
              <a:latin typeface="Roboto" panose="02000000000000000000" pitchFamily="2" charset="0"/>
              <a:ea typeface="Roboto" panose="02000000000000000000" pitchFamily="2" charset="0"/>
              <a:cs typeface="Roboto" panose="02000000000000000000" pitchFamily="2" charset="0"/>
            </a:rPr>
            <a:t>File Name/ID</a:t>
          </a:r>
        </a:p>
      </dgm:t>
    </dgm:pt>
    <dgm:pt modelId="{B282DB86-8849-CE4D-93B2-64B912B3D782}" type="parTrans" cxnId="{9629D93C-CB97-0148-91C0-F45265CC580E}">
      <dgm:prSet/>
      <dgm:spPr/>
      <dgm:t>
        <a:bodyPr/>
        <a:lstStyle/>
        <a:p>
          <a:endParaRPr lang="en-US"/>
        </a:p>
      </dgm:t>
    </dgm:pt>
    <dgm:pt modelId="{69B9F331-778C-EA49-A6C5-A147146EAF0A}" type="sibTrans" cxnId="{9629D93C-CB97-0148-91C0-F45265CC580E}">
      <dgm:prSet/>
      <dgm:spPr/>
      <dgm:t>
        <a:bodyPr/>
        <a:lstStyle/>
        <a:p>
          <a:endParaRPr lang="en-US"/>
        </a:p>
      </dgm:t>
    </dgm:pt>
    <dgm:pt modelId="{80527964-A594-0540-AA0F-A66CE245491F}">
      <dgm:prSet/>
      <dgm:spPr/>
      <dgm:t>
        <a:bodyPr/>
        <a:lstStyle/>
        <a:p>
          <a:r>
            <a:rPr lang="en-US" dirty="0">
              <a:latin typeface="Roboto" panose="02000000000000000000" pitchFamily="2" charset="0"/>
              <a:ea typeface="Roboto" panose="02000000000000000000" pitchFamily="2" charset="0"/>
              <a:cs typeface="Roboto" panose="02000000000000000000" pitchFamily="2" charset="0"/>
            </a:rPr>
            <a:t>Entry 2</a:t>
          </a:r>
        </a:p>
      </dgm:t>
    </dgm:pt>
    <dgm:pt modelId="{9574E83D-5D78-7B43-B665-672642942FA5}" type="parTrans" cxnId="{3A133B75-6787-DD4E-A95C-FFFC09AF9AF0}">
      <dgm:prSet/>
      <dgm:spPr/>
      <dgm:t>
        <a:bodyPr/>
        <a:lstStyle/>
        <a:p>
          <a:endParaRPr lang="en-US"/>
        </a:p>
      </dgm:t>
    </dgm:pt>
    <dgm:pt modelId="{8DA57094-C64A-7542-AE4C-A290F5EAF009}" type="sibTrans" cxnId="{3A133B75-6787-DD4E-A95C-FFFC09AF9AF0}">
      <dgm:prSet/>
      <dgm:spPr/>
      <dgm:t>
        <a:bodyPr/>
        <a:lstStyle/>
        <a:p>
          <a:endParaRPr lang="en-US"/>
        </a:p>
      </dgm:t>
    </dgm:pt>
    <dgm:pt modelId="{17E154FE-BB1F-2C4E-B19D-B312F43D2A71}" type="pres">
      <dgm:prSet presAssocID="{0A67680D-AD4C-7B40-8B36-841C006E7947}" presName="Name0" presStyleCnt="0">
        <dgm:presLayoutVars>
          <dgm:chPref val="1"/>
          <dgm:dir/>
          <dgm:animOne val="branch"/>
          <dgm:animLvl val="lvl"/>
          <dgm:resizeHandles/>
        </dgm:presLayoutVars>
      </dgm:prSet>
      <dgm:spPr/>
    </dgm:pt>
    <dgm:pt modelId="{C9EB40E9-3673-FC41-B14A-4C90E17988F6}" type="pres">
      <dgm:prSet presAssocID="{079B71E3-077E-EE45-8E0E-AD01CA319477}" presName="vertOne" presStyleCnt="0"/>
      <dgm:spPr/>
    </dgm:pt>
    <dgm:pt modelId="{D406B063-2297-AA4B-BF3A-A104A775C0E6}" type="pres">
      <dgm:prSet presAssocID="{079B71E3-077E-EE45-8E0E-AD01CA319477}" presName="txOne" presStyleLbl="node0" presStyleIdx="0" presStyleCnt="1" custLinFactNeighborX="0" custLinFactNeighborY="7207">
        <dgm:presLayoutVars>
          <dgm:chPref val="3"/>
        </dgm:presLayoutVars>
      </dgm:prSet>
      <dgm:spPr/>
    </dgm:pt>
    <dgm:pt modelId="{A3356277-FE68-F743-BAA5-54C57D150AE1}" type="pres">
      <dgm:prSet presAssocID="{079B71E3-077E-EE45-8E0E-AD01CA319477}" presName="parTransOne" presStyleCnt="0"/>
      <dgm:spPr/>
    </dgm:pt>
    <dgm:pt modelId="{95730B1D-55A3-714C-A357-631523FA11BD}" type="pres">
      <dgm:prSet presAssocID="{079B71E3-077E-EE45-8E0E-AD01CA319477}" presName="horzOne" presStyleCnt="0"/>
      <dgm:spPr/>
    </dgm:pt>
    <dgm:pt modelId="{92F1DB46-D074-C545-8A0E-6E4911235CC0}" type="pres">
      <dgm:prSet presAssocID="{74B925B5-D7C2-754B-BF22-6E71399478E7}" presName="vertTwo" presStyleCnt="0"/>
      <dgm:spPr/>
    </dgm:pt>
    <dgm:pt modelId="{A26A7192-A16F-8C4C-8638-05B985AB1650}" type="pres">
      <dgm:prSet presAssocID="{74B925B5-D7C2-754B-BF22-6E71399478E7}" presName="txTwo" presStyleLbl="node2" presStyleIdx="0" presStyleCnt="3">
        <dgm:presLayoutVars>
          <dgm:chPref val="3"/>
        </dgm:presLayoutVars>
      </dgm:prSet>
      <dgm:spPr/>
    </dgm:pt>
    <dgm:pt modelId="{655FD29A-B345-9543-9FAB-A06AE5A36DBF}" type="pres">
      <dgm:prSet presAssocID="{74B925B5-D7C2-754B-BF22-6E71399478E7}" presName="parTransTwo" presStyleCnt="0"/>
      <dgm:spPr/>
    </dgm:pt>
    <dgm:pt modelId="{B34CA693-263D-DA42-85F8-80A6898679F0}" type="pres">
      <dgm:prSet presAssocID="{74B925B5-D7C2-754B-BF22-6E71399478E7}" presName="horzTwo" presStyleCnt="0"/>
      <dgm:spPr/>
    </dgm:pt>
    <dgm:pt modelId="{FE123603-2566-8349-B4EB-877B4A7E909F}" type="pres">
      <dgm:prSet presAssocID="{88EE82AB-56FD-224E-B35E-C2E466D268E6}" presName="vertThree" presStyleCnt="0"/>
      <dgm:spPr/>
    </dgm:pt>
    <dgm:pt modelId="{BB8FE965-A12A-FA4B-B3F7-034FD693C708}" type="pres">
      <dgm:prSet presAssocID="{88EE82AB-56FD-224E-B35E-C2E466D268E6}" presName="txThree" presStyleLbl="node3" presStyleIdx="0" presStyleCnt="3">
        <dgm:presLayoutVars>
          <dgm:chPref val="3"/>
        </dgm:presLayoutVars>
      </dgm:prSet>
      <dgm:spPr/>
    </dgm:pt>
    <dgm:pt modelId="{458EA5E6-C64A-9F48-9887-577F2A8D6EEF}" type="pres">
      <dgm:prSet presAssocID="{88EE82AB-56FD-224E-B35E-C2E466D268E6}" presName="horzThree" presStyleCnt="0"/>
      <dgm:spPr/>
    </dgm:pt>
    <dgm:pt modelId="{30CAA254-65B1-2B47-BEC7-20611BACE676}" type="pres">
      <dgm:prSet presAssocID="{C0422F82-396C-504C-A2FE-8C757A29FBAB}" presName="sibSpaceTwo" presStyleCnt="0"/>
      <dgm:spPr/>
    </dgm:pt>
    <dgm:pt modelId="{54074383-A2DC-5B42-9739-E63B95FC57BA}" type="pres">
      <dgm:prSet presAssocID="{4FF8D119-06BB-D148-B2D6-16448D192025}" presName="vertTwo" presStyleCnt="0"/>
      <dgm:spPr/>
    </dgm:pt>
    <dgm:pt modelId="{8123606F-21A5-FD4D-9CDE-8D6FFB949BDC}" type="pres">
      <dgm:prSet presAssocID="{4FF8D119-06BB-D148-B2D6-16448D192025}" presName="txTwo" presStyleLbl="node2" presStyleIdx="1" presStyleCnt="3">
        <dgm:presLayoutVars>
          <dgm:chPref val="3"/>
        </dgm:presLayoutVars>
      </dgm:prSet>
      <dgm:spPr/>
    </dgm:pt>
    <dgm:pt modelId="{834C8A9C-CFD1-3A45-B827-0B9894032BD4}" type="pres">
      <dgm:prSet presAssocID="{4FF8D119-06BB-D148-B2D6-16448D192025}" presName="parTransTwo" presStyleCnt="0"/>
      <dgm:spPr/>
    </dgm:pt>
    <dgm:pt modelId="{330EFDF1-C456-EB4F-9CEA-CA14643F0B10}" type="pres">
      <dgm:prSet presAssocID="{4FF8D119-06BB-D148-B2D6-16448D192025}" presName="horzTwo" presStyleCnt="0"/>
      <dgm:spPr/>
    </dgm:pt>
    <dgm:pt modelId="{40386BBC-42E3-1E42-96CD-9A4D080F4083}" type="pres">
      <dgm:prSet presAssocID="{80527964-A594-0540-AA0F-A66CE245491F}" presName="vertThree" presStyleCnt="0"/>
      <dgm:spPr/>
    </dgm:pt>
    <dgm:pt modelId="{105656E7-FBE4-8542-BFCC-DD4669982BC5}" type="pres">
      <dgm:prSet presAssocID="{80527964-A594-0540-AA0F-A66CE245491F}" presName="txThree" presStyleLbl="node3" presStyleIdx="1" presStyleCnt="3">
        <dgm:presLayoutVars>
          <dgm:chPref val="3"/>
        </dgm:presLayoutVars>
      </dgm:prSet>
      <dgm:spPr/>
    </dgm:pt>
    <dgm:pt modelId="{14D4E5E1-8E38-A144-99E7-C088878669DE}" type="pres">
      <dgm:prSet presAssocID="{80527964-A594-0540-AA0F-A66CE245491F}" presName="horzThree" presStyleCnt="0"/>
      <dgm:spPr/>
    </dgm:pt>
    <dgm:pt modelId="{3F844203-BFB5-ED42-8252-9F968CE14E95}" type="pres">
      <dgm:prSet presAssocID="{69B9F331-778C-EA49-A6C5-A147146EAF0A}" presName="sibSpaceTwo" presStyleCnt="0"/>
      <dgm:spPr/>
    </dgm:pt>
    <dgm:pt modelId="{5FD46211-5370-6A4F-A690-62C3163E0934}" type="pres">
      <dgm:prSet presAssocID="{4CEB5CEF-1C78-1A48-9FC8-DA7C1D41B0BA}" presName="vertTwo" presStyleCnt="0"/>
      <dgm:spPr/>
    </dgm:pt>
    <dgm:pt modelId="{D66046D7-CE25-6C41-8A3E-46EBA6D6114E}" type="pres">
      <dgm:prSet presAssocID="{4CEB5CEF-1C78-1A48-9FC8-DA7C1D41B0BA}" presName="txTwo" presStyleLbl="node2" presStyleIdx="2" presStyleCnt="3">
        <dgm:presLayoutVars>
          <dgm:chPref val="3"/>
        </dgm:presLayoutVars>
      </dgm:prSet>
      <dgm:spPr/>
    </dgm:pt>
    <dgm:pt modelId="{B6D9EE1E-4E6E-C745-AE2E-365441615292}" type="pres">
      <dgm:prSet presAssocID="{4CEB5CEF-1C78-1A48-9FC8-DA7C1D41B0BA}" presName="parTransTwo" presStyleCnt="0"/>
      <dgm:spPr/>
    </dgm:pt>
    <dgm:pt modelId="{0DEED4DE-7073-5A42-A4F0-157B963A0936}" type="pres">
      <dgm:prSet presAssocID="{4CEB5CEF-1C78-1A48-9FC8-DA7C1D41B0BA}" presName="horzTwo" presStyleCnt="0"/>
      <dgm:spPr/>
    </dgm:pt>
    <dgm:pt modelId="{FE962D88-A527-8E44-B18D-BCC55E50CA5B}" type="pres">
      <dgm:prSet presAssocID="{6B217745-622E-B241-A1DB-AC56119092EA}" presName="vertThree" presStyleCnt="0"/>
      <dgm:spPr/>
    </dgm:pt>
    <dgm:pt modelId="{9D76E249-C517-7F4E-9FFC-92C9B3E4DE0D}" type="pres">
      <dgm:prSet presAssocID="{6B217745-622E-B241-A1DB-AC56119092EA}" presName="txThree" presStyleLbl="node3" presStyleIdx="2" presStyleCnt="3">
        <dgm:presLayoutVars>
          <dgm:chPref val="3"/>
        </dgm:presLayoutVars>
      </dgm:prSet>
      <dgm:spPr/>
    </dgm:pt>
    <dgm:pt modelId="{CDCC08C4-49A1-5040-A588-F2AA174F8CBE}" type="pres">
      <dgm:prSet presAssocID="{6B217745-622E-B241-A1DB-AC56119092EA}" presName="horzThree" presStyleCnt="0"/>
      <dgm:spPr/>
    </dgm:pt>
  </dgm:ptLst>
  <dgm:cxnLst>
    <dgm:cxn modelId="{46495D0D-684C-A94D-B8BC-CD95927D978F}" srcId="{079B71E3-077E-EE45-8E0E-AD01CA319477}" destId="{4CEB5CEF-1C78-1A48-9FC8-DA7C1D41B0BA}" srcOrd="2" destOrd="0" parTransId="{172DDFF2-4BFE-6140-BE9C-CB3EB21DBEFF}" sibTransId="{A0394E95-F968-F04A-BCE8-58EBFC2C73E2}"/>
    <dgm:cxn modelId="{C014C717-B783-A24C-AED2-9B441D2A91A2}" type="presOf" srcId="{74B925B5-D7C2-754B-BF22-6E71399478E7}" destId="{A26A7192-A16F-8C4C-8638-05B985AB1650}" srcOrd="0" destOrd="0" presId="urn:microsoft.com/office/officeart/2005/8/layout/hierarchy4"/>
    <dgm:cxn modelId="{FDCFF231-284B-C640-A35D-6B8078E9C451}" type="presOf" srcId="{0A67680D-AD4C-7B40-8B36-841C006E7947}" destId="{17E154FE-BB1F-2C4E-B19D-B312F43D2A71}" srcOrd="0" destOrd="0" presId="urn:microsoft.com/office/officeart/2005/8/layout/hierarchy4"/>
    <dgm:cxn modelId="{9629D93C-CB97-0148-91C0-F45265CC580E}" srcId="{079B71E3-077E-EE45-8E0E-AD01CA319477}" destId="{4FF8D119-06BB-D148-B2D6-16448D192025}" srcOrd="1" destOrd="0" parTransId="{B282DB86-8849-CE4D-93B2-64B912B3D782}" sibTransId="{69B9F331-778C-EA49-A6C5-A147146EAF0A}"/>
    <dgm:cxn modelId="{3E869D3F-C102-8A4E-8250-0150AE98BD69}" srcId="{0A67680D-AD4C-7B40-8B36-841C006E7947}" destId="{079B71E3-077E-EE45-8E0E-AD01CA319477}" srcOrd="0" destOrd="0" parTransId="{46FAFC84-BC7C-514A-8697-9A4B73C93536}" sibTransId="{242B1D88-FEB9-7F45-8A79-2B08B85FDE82}"/>
    <dgm:cxn modelId="{1D8E0642-BAB4-B349-A9BE-46D1214E78BE}" type="presOf" srcId="{079B71E3-077E-EE45-8E0E-AD01CA319477}" destId="{D406B063-2297-AA4B-BF3A-A104A775C0E6}" srcOrd="0" destOrd="0" presId="urn:microsoft.com/office/officeart/2005/8/layout/hierarchy4"/>
    <dgm:cxn modelId="{C982F368-4EA4-E24A-A8F4-6B3F024D1537}" type="presOf" srcId="{6B217745-622E-B241-A1DB-AC56119092EA}" destId="{9D76E249-C517-7F4E-9FFC-92C9B3E4DE0D}" srcOrd="0" destOrd="0" presId="urn:microsoft.com/office/officeart/2005/8/layout/hierarchy4"/>
    <dgm:cxn modelId="{3A133B75-6787-DD4E-A95C-FFFC09AF9AF0}" srcId="{4FF8D119-06BB-D148-B2D6-16448D192025}" destId="{80527964-A594-0540-AA0F-A66CE245491F}" srcOrd="0" destOrd="0" parTransId="{9574E83D-5D78-7B43-B665-672642942FA5}" sibTransId="{8DA57094-C64A-7542-AE4C-A290F5EAF009}"/>
    <dgm:cxn modelId="{BC01A079-46F8-0B4F-A936-DBD429E0D621}" type="presOf" srcId="{4FF8D119-06BB-D148-B2D6-16448D192025}" destId="{8123606F-21A5-FD4D-9CDE-8D6FFB949BDC}" srcOrd="0" destOrd="0" presId="urn:microsoft.com/office/officeart/2005/8/layout/hierarchy4"/>
    <dgm:cxn modelId="{519392BB-DD66-044E-9922-9D241058E86E}" srcId="{74B925B5-D7C2-754B-BF22-6E71399478E7}" destId="{88EE82AB-56FD-224E-B35E-C2E466D268E6}" srcOrd="0" destOrd="0" parTransId="{F604BF26-2E26-324B-94DD-0A105AA078F2}" sibTransId="{769FF79E-3F03-7645-8C13-B1A99E876438}"/>
    <dgm:cxn modelId="{5B60F1BE-FCFD-EB47-93E0-A529F0375096}" srcId="{4CEB5CEF-1C78-1A48-9FC8-DA7C1D41B0BA}" destId="{6B217745-622E-B241-A1DB-AC56119092EA}" srcOrd="0" destOrd="0" parTransId="{128DC62B-FD76-AD4C-8755-E9A72F4E2C9A}" sibTransId="{B330E9E3-EDE3-2543-98FC-5E383B666DFB}"/>
    <dgm:cxn modelId="{DAF18DC6-C5A2-1144-88FF-74E640A6DBAE}" type="presOf" srcId="{88EE82AB-56FD-224E-B35E-C2E466D268E6}" destId="{BB8FE965-A12A-FA4B-B3F7-034FD693C708}" srcOrd="0" destOrd="0" presId="urn:microsoft.com/office/officeart/2005/8/layout/hierarchy4"/>
    <dgm:cxn modelId="{EE1980E2-C8CA-2E4A-96B5-F1367E787147}" type="presOf" srcId="{80527964-A594-0540-AA0F-A66CE245491F}" destId="{105656E7-FBE4-8542-BFCC-DD4669982BC5}" srcOrd="0" destOrd="0" presId="urn:microsoft.com/office/officeart/2005/8/layout/hierarchy4"/>
    <dgm:cxn modelId="{9AD82FF3-66FE-9847-B1FB-89EB55671852}" srcId="{079B71E3-077E-EE45-8E0E-AD01CA319477}" destId="{74B925B5-D7C2-754B-BF22-6E71399478E7}" srcOrd="0" destOrd="0" parTransId="{99A22B41-80E8-0D46-B582-8F2FD37C5DF3}" sibTransId="{C0422F82-396C-504C-A2FE-8C757A29FBAB}"/>
    <dgm:cxn modelId="{8F755FF8-FECE-6A4C-B2E0-29D43FDB8B0B}" type="presOf" srcId="{4CEB5CEF-1C78-1A48-9FC8-DA7C1D41B0BA}" destId="{D66046D7-CE25-6C41-8A3E-46EBA6D6114E}" srcOrd="0" destOrd="0" presId="urn:microsoft.com/office/officeart/2005/8/layout/hierarchy4"/>
    <dgm:cxn modelId="{9D10C127-31AC-4746-9483-730A6DB2086F}" type="presParOf" srcId="{17E154FE-BB1F-2C4E-B19D-B312F43D2A71}" destId="{C9EB40E9-3673-FC41-B14A-4C90E17988F6}" srcOrd="0" destOrd="0" presId="urn:microsoft.com/office/officeart/2005/8/layout/hierarchy4"/>
    <dgm:cxn modelId="{991090F8-57AB-CE41-8B45-DB7ACCAE88B7}" type="presParOf" srcId="{C9EB40E9-3673-FC41-B14A-4C90E17988F6}" destId="{D406B063-2297-AA4B-BF3A-A104A775C0E6}" srcOrd="0" destOrd="0" presId="urn:microsoft.com/office/officeart/2005/8/layout/hierarchy4"/>
    <dgm:cxn modelId="{6DA4347C-2EA9-D742-B116-7D1C2CE6E1BA}" type="presParOf" srcId="{C9EB40E9-3673-FC41-B14A-4C90E17988F6}" destId="{A3356277-FE68-F743-BAA5-54C57D150AE1}" srcOrd="1" destOrd="0" presId="urn:microsoft.com/office/officeart/2005/8/layout/hierarchy4"/>
    <dgm:cxn modelId="{69DADDB3-01FC-AB42-8AF2-F8554558A584}" type="presParOf" srcId="{C9EB40E9-3673-FC41-B14A-4C90E17988F6}" destId="{95730B1D-55A3-714C-A357-631523FA11BD}" srcOrd="2" destOrd="0" presId="urn:microsoft.com/office/officeart/2005/8/layout/hierarchy4"/>
    <dgm:cxn modelId="{6200B573-3232-7D4B-846D-A9319F5190C0}" type="presParOf" srcId="{95730B1D-55A3-714C-A357-631523FA11BD}" destId="{92F1DB46-D074-C545-8A0E-6E4911235CC0}" srcOrd="0" destOrd="0" presId="urn:microsoft.com/office/officeart/2005/8/layout/hierarchy4"/>
    <dgm:cxn modelId="{E46E2731-0734-6542-86BF-B78D5DA87762}" type="presParOf" srcId="{92F1DB46-D074-C545-8A0E-6E4911235CC0}" destId="{A26A7192-A16F-8C4C-8638-05B985AB1650}" srcOrd="0" destOrd="0" presId="urn:microsoft.com/office/officeart/2005/8/layout/hierarchy4"/>
    <dgm:cxn modelId="{C890C951-55B1-7B43-A8B0-070E1FD93598}" type="presParOf" srcId="{92F1DB46-D074-C545-8A0E-6E4911235CC0}" destId="{655FD29A-B345-9543-9FAB-A06AE5A36DBF}" srcOrd="1" destOrd="0" presId="urn:microsoft.com/office/officeart/2005/8/layout/hierarchy4"/>
    <dgm:cxn modelId="{C509941C-92B6-174A-950B-CAEC725B00F2}" type="presParOf" srcId="{92F1DB46-D074-C545-8A0E-6E4911235CC0}" destId="{B34CA693-263D-DA42-85F8-80A6898679F0}" srcOrd="2" destOrd="0" presId="urn:microsoft.com/office/officeart/2005/8/layout/hierarchy4"/>
    <dgm:cxn modelId="{F555580A-4E0A-804E-9FC6-34A36BA54BFC}" type="presParOf" srcId="{B34CA693-263D-DA42-85F8-80A6898679F0}" destId="{FE123603-2566-8349-B4EB-877B4A7E909F}" srcOrd="0" destOrd="0" presId="urn:microsoft.com/office/officeart/2005/8/layout/hierarchy4"/>
    <dgm:cxn modelId="{0D6070F7-E6C7-B142-A77D-9D15BE2B1B13}" type="presParOf" srcId="{FE123603-2566-8349-B4EB-877B4A7E909F}" destId="{BB8FE965-A12A-FA4B-B3F7-034FD693C708}" srcOrd="0" destOrd="0" presId="urn:microsoft.com/office/officeart/2005/8/layout/hierarchy4"/>
    <dgm:cxn modelId="{31B13B42-8BC5-824A-B7E9-1C43B9966256}" type="presParOf" srcId="{FE123603-2566-8349-B4EB-877B4A7E909F}" destId="{458EA5E6-C64A-9F48-9887-577F2A8D6EEF}" srcOrd="1" destOrd="0" presId="urn:microsoft.com/office/officeart/2005/8/layout/hierarchy4"/>
    <dgm:cxn modelId="{C0D45B11-E3DE-DA44-B7B5-0024F5DD4C61}" type="presParOf" srcId="{95730B1D-55A3-714C-A357-631523FA11BD}" destId="{30CAA254-65B1-2B47-BEC7-20611BACE676}" srcOrd="1" destOrd="0" presId="urn:microsoft.com/office/officeart/2005/8/layout/hierarchy4"/>
    <dgm:cxn modelId="{F59792A4-6CA9-3E48-8F14-70EBF70203FC}" type="presParOf" srcId="{95730B1D-55A3-714C-A357-631523FA11BD}" destId="{54074383-A2DC-5B42-9739-E63B95FC57BA}" srcOrd="2" destOrd="0" presId="urn:microsoft.com/office/officeart/2005/8/layout/hierarchy4"/>
    <dgm:cxn modelId="{7B8E1D10-69BE-9541-9EB4-7C6CC19B29DE}" type="presParOf" srcId="{54074383-A2DC-5B42-9739-E63B95FC57BA}" destId="{8123606F-21A5-FD4D-9CDE-8D6FFB949BDC}" srcOrd="0" destOrd="0" presId="urn:microsoft.com/office/officeart/2005/8/layout/hierarchy4"/>
    <dgm:cxn modelId="{45E8A5C0-0057-8943-AB24-E4EEDDFA7A93}" type="presParOf" srcId="{54074383-A2DC-5B42-9739-E63B95FC57BA}" destId="{834C8A9C-CFD1-3A45-B827-0B9894032BD4}" srcOrd="1" destOrd="0" presId="urn:microsoft.com/office/officeart/2005/8/layout/hierarchy4"/>
    <dgm:cxn modelId="{1C268BE5-0E78-4343-97AE-D83A4A42648A}" type="presParOf" srcId="{54074383-A2DC-5B42-9739-E63B95FC57BA}" destId="{330EFDF1-C456-EB4F-9CEA-CA14643F0B10}" srcOrd="2" destOrd="0" presId="urn:microsoft.com/office/officeart/2005/8/layout/hierarchy4"/>
    <dgm:cxn modelId="{2BAAF5CF-3836-6C4E-9B70-732D27830BD0}" type="presParOf" srcId="{330EFDF1-C456-EB4F-9CEA-CA14643F0B10}" destId="{40386BBC-42E3-1E42-96CD-9A4D080F4083}" srcOrd="0" destOrd="0" presId="urn:microsoft.com/office/officeart/2005/8/layout/hierarchy4"/>
    <dgm:cxn modelId="{1095298D-5E07-A14B-9A92-172E94E32BFC}" type="presParOf" srcId="{40386BBC-42E3-1E42-96CD-9A4D080F4083}" destId="{105656E7-FBE4-8542-BFCC-DD4669982BC5}" srcOrd="0" destOrd="0" presId="urn:microsoft.com/office/officeart/2005/8/layout/hierarchy4"/>
    <dgm:cxn modelId="{8CAE636B-8E4A-F940-840C-835407364BB8}" type="presParOf" srcId="{40386BBC-42E3-1E42-96CD-9A4D080F4083}" destId="{14D4E5E1-8E38-A144-99E7-C088878669DE}" srcOrd="1" destOrd="0" presId="urn:microsoft.com/office/officeart/2005/8/layout/hierarchy4"/>
    <dgm:cxn modelId="{E7D91162-55C2-B84B-B5E9-9C6B4FC4C029}" type="presParOf" srcId="{95730B1D-55A3-714C-A357-631523FA11BD}" destId="{3F844203-BFB5-ED42-8252-9F968CE14E95}" srcOrd="3" destOrd="0" presId="urn:microsoft.com/office/officeart/2005/8/layout/hierarchy4"/>
    <dgm:cxn modelId="{6DDB7C1E-612D-574C-BFFC-793E5A178591}" type="presParOf" srcId="{95730B1D-55A3-714C-A357-631523FA11BD}" destId="{5FD46211-5370-6A4F-A690-62C3163E0934}" srcOrd="4" destOrd="0" presId="urn:microsoft.com/office/officeart/2005/8/layout/hierarchy4"/>
    <dgm:cxn modelId="{810CD336-79BD-664B-90B3-57BD9AA5E315}" type="presParOf" srcId="{5FD46211-5370-6A4F-A690-62C3163E0934}" destId="{D66046D7-CE25-6C41-8A3E-46EBA6D6114E}" srcOrd="0" destOrd="0" presId="urn:microsoft.com/office/officeart/2005/8/layout/hierarchy4"/>
    <dgm:cxn modelId="{E6661195-3BCF-3140-AFB9-284BD8C00EBB}" type="presParOf" srcId="{5FD46211-5370-6A4F-A690-62C3163E0934}" destId="{B6D9EE1E-4E6E-C745-AE2E-365441615292}" srcOrd="1" destOrd="0" presId="urn:microsoft.com/office/officeart/2005/8/layout/hierarchy4"/>
    <dgm:cxn modelId="{3DF7CF03-324F-0C43-A0B3-5D46EEF0D1A2}" type="presParOf" srcId="{5FD46211-5370-6A4F-A690-62C3163E0934}" destId="{0DEED4DE-7073-5A42-A4F0-157B963A0936}" srcOrd="2" destOrd="0" presId="urn:microsoft.com/office/officeart/2005/8/layout/hierarchy4"/>
    <dgm:cxn modelId="{1530A353-E172-BA4E-9F10-EFB3AE02062E}" type="presParOf" srcId="{0DEED4DE-7073-5A42-A4F0-157B963A0936}" destId="{FE962D88-A527-8E44-B18D-BCC55E50CA5B}" srcOrd="0" destOrd="0" presId="urn:microsoft.com/office/officeart/2005/8/layout/hierarchy4"/>
    <dgm:cxn modelId="{0154DB97-5D1F-8147-8CA9-06392073708F}" type="presParOf" srcId="{FE962D88-A527-8E44-B18D-BCC55E50CA5B}" destId="{9D76E249-C517-7F4E-9FFC-92C9B3E4DE0D}" srcOrd="0" destOrd="0" presId="urn:microsoft.com/office/officeart/2005/8/layout/hierarchy4"/>
    <dgm:cxn modelId="{88B38EA2-D362-1346-9F5B-BF95B1C80953}" type="presParOf" srcId="{FE962D88-A527-8E44-B18D-BCC55E50CA5B}" destId="{CDCC08C4-49A1-5040-A588-F2AA174F8CBE}"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A67680D-AD4C-7B40-8B36-841C006E7947}" type="doc">
      <dgm:prSet loTypeId="urn:microsoft.com/office/officeart/2005/8/layout/hierarchy4" loCatId="list" qsTypeId="urn:microsoft.com/office/officeart/2005/8/quickstyle/simple2" qsCatId="simple" csTypeId="urn:microsoft.com/office/officeart/2005/8/colors/accent1_2" csCatId="accent1" phldr="1"/>
      <dgm:spPr/>
      <dgm:t>
        <a:bodyPr/>
        <a:lstStyle/>
        <a:p>
          <a:endParaRPr lang="en-US"/>
        </a:p>
      </dgm:t>
    </dgm:pt>
    <dgm:pt modelId="{079B71E3-077E-EE45-8E0E-AD01CA319477}">
      <dgm:prSet phldrT="[Text]" custT="1"/>
      <dgm:spPr/>
      <dgm:t>
        <a:bodyPr/>
        <a:lstStyle/>
        <a:p>
          <a:r>
            <a:rPr lang="en-US" sz="2400" dirty="0">
              <a:latin typeface="Roboto" panose="02000000000000000000" pitchFamily="2" charset="0"/>
              <a:ea typeface="Roboto" panose="02000000000000000000" pitchFamily="2" charset="0"/>
              <a:cs typeface="Roboto" panose="02000000000000000000" pitchFamily="2" charset="0"/>
            </a:rPr>
            <a:t>Chunk n</a:t>
          </a:r>
        </a:p>
      </dgm:t>
    </dgm:pt>
    <dgm:pt modelId="{46FAFC84-BC7C-514A-8697-9A4B73C93536}" type="parTrans" cxnId="{3E869D3F-C102-8A4E-8250-0150AE98BD69}">
      <dgm:prSet/>
      <dgm:spPr/>
      <dgm:t>
        <a:bodyPr/>
        <a:lstStyle/>
        <a:p>
          <a:endParaRPr lang="en-US"/>
        </a:p>
      </dgm:t>
    </dgm:pt>
    <dgm:pt modelId="{242B1D88-FEB9-7F45-8A79-2B08B85FDE82}" type="sibTrans" cxnId="{3E869D3F-C102-8A4E-8250-0150AE98BD69}">
      <dgm:prSet/>
      <dgm:spPr/>
      <dgm:t>
        <a:bodyPr/>
        <a:lstStyle/>
        <a:p>
          <a:endParaRPr lang="en-US"/>
        </a:p>
      </dgm:t>
    </dgm:pt>
    <dgm:pt modelId="{74B925B5-D7C2-754B-BF22-6E71399478E7}">
      <dgm:prSet phldrT="[Text]" custT="1"/>
      <dgm:spPr/>
      <dgm:t>
        <a:bodyPr/>
        <a:lstStyle/>
        <a:p>
          <a:r>
            <a:rPr lang="en-US" sz="1400" dirty="0">
              <a:latin typeface="Roboto" panose="02000000000000000000" pitchFamily="2" charset="0"/>
              <a:ea typeface="Roboto" panose="02000000000000000000" pitchFamily="2" charset="0"/>
              <a:cs typeface="Roboto" panose="02000000000000000000" pitchFamily="2" charset="0"/>
            </a:rPr>
            <a:t>“TMPL”</a:t>
          </a:r>
        </a:p>
      </dgm:t>
    </dgm:pt>
    <dgm:pt modelId="{99A22B41-80E8-0D46-B582-8F2FD37C5DF3}" type="parTrans" cxnId="{9AD82FF3-66FE-9847-B1FB-89EB55671852}">
      <dgm:prSet/>
      <dgm:spPr/>
      <dgm:t>
        <a:bodyPr/>
        <a:lstStyle/>
        <a:p>
          <a:endParaRPr lang="en-US"/>
        </a:p>
      </dgm:t>
    </dgm:pt>
    <dgm:pt modelId="{C0422F82-396C-504C-A2FE-8C757A29FBAB}" type="sibTrans" cxnId="{9AD82FF3-66FE-9847-B1FB-89EB55671852}">
      <dgm:prSet/>
      <dgm:spPr/>
      <dgm:t>
        <a:bodyPr/>
        <a:lstStyle/>
        <a:p>
          <a:endParaRPr lang="en-US"/>
        </a:p>
      </dgm:t>
    </dgm:pt>
    <dgm:pt modelId="{88EE82AB-56FD-224E-B35E-C2E466D268E6}">
      <dgm:prSet phldrT="[Text]"/>
      <dgm:spPr/>
      <dgm:t>
        <a:bodyPr/>
        <a:lstStyle/>
        <a:p>
          <a:r>
            <a:rPr lang="en-US" dirty="0">
              <a:latin typeface="Roboto" panose="02000000000000000000" pitchFamily="2" charset="0"/>
              <a:ea typeface="Roboto" panose="02000000000000000000" pitchFamily="2" charset="0"/>
              <a:cs typeface="Roboto" panose="02000000000000000000" pitchFamily="2" charset="0"/>
            </a:rPr>
            <a:t>Entry 1</a:t>
          </a:r>
        </a:p>
      </dgm:t>
    </dgm:pt>
    <dgm:pt modelId="{F604BF26-2E26-324B-94DD-0A105AA078F2}" type="parTrans" cxnId="{519392BB-DD66-044E-9922-9D241058E86E}">
      <dgm:prSet/>
      <dgm:spPr/>
      <dgm:t>
        <a:bodyPr/>
        <a:lstStyle/>
        <a:p>
          <a:endParaRPr lang="en-US"/>
        </a:p>
      </dgm:t>
    </dgm:pt>
    <dgm:pt modelId="{769FF79E-3F03-7645-8C13-B1A99E876438}" type="sibTrans" cxnId="{519392BB-DD66-044E-9922-9D241058E86E}">
      <dgm:prSet/>
      <dgm:spPr/>
      <dgm:t>
        <a:bodyPr/>
        <a:lstStyle/>
        <a:p>
          <a:endParaRPr lang="en-US"/>
        </a:p>
      </dgm:t>
    </dgm:pt>
    <dgm:pt modelId="{4CEB5CEF-1C78-1A48-9FC8-DA7C1D41B0BA}">
      <dgm:prSet phldrT="[Text]"/>
      <dgm:spPr/>
      <dgm:t>
        <a:bodyPr/>
        <a:lstStyle/>
        <a:p>
          <a:r>
            <a:rPr lang="en-US" dirty="0">
              <a:latin typeface="Roboto" panose="02000000000000000000" pitchFamily="2" charset="0"/>
              <a:ea typeface="Roboto" panose="02000000000000000000" pitchFamily="2" charset="0"/>
              <a:cs typeface="Roboto" panose="02000000000000000000" pitchFamily="2" charset="0"/>
            </a:rPr>
            <a:t>Uncompressed</a:t>
          </a:r>
          <a:br>
            <a:rPr lang="en-US" dirty="0">
              <a:latin typeface="Roboto" panose="02000000000000000000" pitchFamily="2" charset="0"/>
              <a:ea typeface="Roboto" panose="02000000000000000000" pitchFamily="2" charset="0"/>
              <a:cs typeface="Roboto" panose="02000000000000000000" pitchFamily="2" charset="0"/>
            </a:rPr>
          </a:br>
          <a:r>
            <a:rPr lang="en-US" dirty="0">
              <a:latin typeface="Roboto" panose="02000000000000000000" pitchFamily="2" charset="0"/>
              <a:ea typeface="Roboto" panose="02000000000000000000" pitchFamily="2" charset="0"/>
              <a:cs typeface="Roboto" panose="02000000000000000000" pitchFamily="2" charset="0"/>
            </a:rPr>
            <a:t>Size</a:t>
          </a:r>
        </a:p>
      </dgm:t>
    </dgm:pt>
    <dgm:pt modelId="{172DDFF2-4BFE-6140-BE9C-CB3EB21DBEFF}" type="parTrans" cxnId="{46495D0D-684C-A94D-B8BC-CD95927D978F}">
      <dgm:prSet/>
      <dgm:spPr/>
      <dgm:t>
        <a:bodyPr/>
        <a:lstStyle/>
        <a:p>
          <a:endParaRPr lang="en-US"/>
        </a:p>
      </dgm:t>
    </dgm:pt>
    <dgm:pt modelId="{A0394E95-F968-F04A-BCE8-58EBFC2C73E2}" type="sibTrans" cxnId="{46495D0D-684C-A94D-B8BC-CD95927D978F}">
      <dgm:prSet/>
      <dgm:spPr/>
      <dgm:t>
        <a:bodyPr/>
        <a:lstStyle/>
        <a:p>
          <a:endParaRPr lang="en-US"/>
        </a:p>
      </dgm:t>
    </dgm:pt>
    <dgm:pt modelId="{6B217745-622E-B241-A1DB-AC56119092EA}">
      <dgm:prSet phldrT="[Text]"/>
      <dgm:spPr/>
      <dgm:t>
        <a:bodyPr/>
        <a:lstStyle/>
        <a:p>
          <a:r>
            <a:rPr lang="en-US" dirty="0">
              <a:latin typeface="Roboto" panose="02000000000000000000" pitchFamily="2" charset="0"/>
              <a:ea typeface="Roboto" panose="02000000000000000000" pitchFamily="2" charset="0"/>
              <a:cs typeface="Roboto" panose="02000000000000000000" pitchFamily="2" charset="0"/>
            </a:rPr>
            <a:t>and so on…</a:t>
          </a:r>
        </a:p>
      </dgm:t>
    </dgm:pt>
    <dgm:pt modelId="{128DC62B-FD76-AD4C-8755-E9A72F4E2C9A}" type="parTrans" cxnId="{5B60F1BE-FCFD-EB47-93E0-A529F0375096}">
      <dgm:prSet/>
      <dgm:spPr/>
      <dgm:t>
        <a:bodyPr/>
        <a:lstStyle/>
        <a:p>
          <a:endParaRPr lang="en-US"/>
        </a:p>
      </dgm:t>
    </dgm:pt>
    <dgm:pt modelId="{B330E9E3-EDE3-2543-98FC-5E383B666DFB}" type="sibTrans" cxnId="{5B60F1BE-FCFD-EB47-93E0-A529F0375096}">
      <dgm:prSet/>
      <dgm:spPr/>
      <dgm:t>
        <a:bodyPr/>
        <a:lstStyle/>
        <a:p>
          <a:endParaRPr lang="en-US"/>
        </a:p>
      </dgm:t>
    </dgm:pt>
    <dgm:pt modelId="{4FF8D119-06BB-D148-B2D6-16448D192025}">
      <dgm:prSet/>
      <dgm:spPr/>
      <dgm:t>
        <a:bodyPr/>
        <a:lstStyle/>
        <a:p>
          <a:r>
            <a:rPr lang="en-US" dirty="0">
              <a:latin typeface="Roboto" panose="02000000000000000000" pitchFamily="2" charset="0"/>
              <a:ea typeface="Roboto" panose="02000000000000000000" pitchFamily="2" charset="0"/>
              <a:cs typeface="Roboto" panose="02000000000000000000" pitchFamily="2" charset="0"/>
            </a:rPr>
            <a:t>File Name/ID</a:t>
          </a:r>
        </a:p>
      </dgm:t>
    </dgm:pt>
    <dgm:pt modelId="{B282DB86-8849-CE4D-93B2-64B912B3D782}" type="parTrans" cxnId="{9629D93C-CB97-0148-91C0-F45265CC580E}">
      <dgm:prSet/>
      <dgm:spPr/>
      <dgm:t>
        <a:bodyPr/>
        <a:lstStyle/>
        <a:p>
          <a:endParaRPr lang="en-US"/>
        </a:p>
      </dgm:t>
    </dgm:pt>
    <dgm:pt modelId="{69B9F331-778C-EA49-A6C5-A147146EAF0A}" type="sibTrans" cxnId="{9629D93C-CB97-0148-91C0-F45265CC580E}">
      <dgm:prSet/>
      <dgm:spPr/>
      <dgm:t>
        <a:bodyPr/>
        <a:lstStyle/>
        <a:p>
          <a:endParaRPr lang="en-US"/>
        </a:p>
      </dgm:t>
    </dgm:pt>
    <dgm:pt modelId="{80527964-A594-0540-AA0F-A66CE245491F}">
      <dgm:prSet/>
      <dgm:spPr/>
      <dgm:t>
        <a:bodyPr/>
        <a:lstStyle/>
        <a:p>
          <a:r>
            <a:rPr lang="en-US" dirty="0">
              <a:latin typeface="Roboto" panose="02000000000000000000" pitchFamily="2" charset="0"/>
              <a:ea typeface="Roboto" panose="02000000000000000000" pitchFamily="2" charset="0"/>
              <a:cs typeface="Roboto" panose="02000000000000000000" pitchFamily="2" charset="0"/>
            </a:rPr>
            <a:t>Entry 2</a:t>
          </a:r>
        </a:p>
      </dgm:t>
    </dgm:pt>
    <dgm:pt modelId="{9574E83D-5D78-7B43-B665-672642942FA5}" type="parTrans" cxnId="{3A133B75-6787-DD4E-A95C-FFFC09AF9AF0}">
      <dgm:prSet/>
      <dgm:spPr/>
      <dgm:t>
        <a:bodyPr/>
        <a:lstStyle/>
        <a:p>
          <a:endParaRPr lang="en-US"/>
        </a:p>
      </dgm:t>
    </dgm:pt>
    <dgm:pt modelId="{8DA57094-C64A-7542-AE4C-A290F5EAF009}" type="sibTrans" cxnId="{3A133B75-6787-DD4E-A95C-FFFC09AF9AF0}">
      <dgm:prSet/>
      <dgm:spPr/>
      <dgm:t>
        <a:bodyPr/>
        <a:lstStyle/>
        <a:p>
          <a:endParaRPr lang="en-US"/>
        </a:p>
      </dgm:t>
    </dgm:pt>
    <dgm:pt modelId="{17E154FE-BB1F-2C4E-B19D-B312F43D2A71}" type="pres">
      <dgm:prSet presAssocID="{0A67680D-AD4C-7B40-8B36-841C006E7947}" presName="Name0" presStyleCnt="0">
        <dgm:presLayoutVars>
          <dgm:chPref val="1"/>
          <dgm:dir/>
          <dgm:animOne val="branch"/>
          <dgm:animLvl val="lvl"/>
          <dgm:resizeHandles/>
        </dgm:presLayoutVars>
      </dgm:prSet>
      <dgm:spPr/>
    </dgm:pt>
    <dgm:pt modelId="{C9EB40E9-3673-FC41-B14A-4C90E17988F6}" type="pres">
      <dgm:prSet presAssocID="{079B71E3-077E-EE45-8E0E-AD01CA319477}" presName="vertOne" presStyleCnt="0"/>
      <dgm:spPr/>
    </dgm:pt>
    <dgm:pt modelId="{D406B063-2297-AA4B-BF3A-A104A775C0E6}" type="pres">
      <dgm:prSet presAssocID="{079B71E3-077E-EE45-8E0E-AD01CA319477}" presName="txOne" presStyleLbl="node0" presStyleIdx="0" presStyleCnt="1" custLinFactNeighborX="0" custLinFactNeighborY="7207">
        <dgm:presLayoutVars>
          <dgm:chPref val="3"/>
        </dgm:presLayoutVars>
      </dgm:prSet>
      <dgm:spPr/>
    </dgm:pt>
    <dgm:pt modelId="{A3356277-FE68-F743-BAA5-54C57D150AE1}" type="pres">
      <dgm:prSet presAssocID="{079B71E3-077E-EE45-8E0E-AD01CA319477}" presName="parTransOne" presStyleCnt="0"/>
      <dgm:spPr/>
    </dgm:pt>
    <dgm:pt modelId="{95730B1D-55A3-714C-A357-631523FA11BD}" type="pres">
      <dgm:prSet presAssocID="{079B71E3-077E-EE45-8E0E-AD01CA319477}" presName="horzOne" presStyleCnt="0"/>
      <dgm:spPr/>
    </dgm:pt>
    <dgm:pt modelId="{92F1DB46-D074-C545-8A0E-6E4911235CC0}" type="pres">
      <dgm:prSet presAssocID="{74B925B5-D7C2-754B-BF22-6E71399478E7}" presName="vertTwo" presStyleCnt="0"/>
      <dgm:spPr/>
    </dgm:pt>
    <dgm:pt modelId="{A26A7192-A16F-8C4C-8638-05B985AB1650}" type="pres">
      <dgm:prSet presAssocID="{74B925B5-D7C2-754B-BF22-6E71399478E7}" presName="txTwo" presStyleLbl="node2" presStyleIdx="0" presStyleCnt="3">
        <dgm:presLayoutVars>
          <dgm:chPref val="3"/>
        </dgm:presLayoutVars>
      </dgm:prSet>
      <dgm:spPr/>
    </dgm:pt>
    <dgm:pt modelId="{655FD29A-B345-9543-9FAB-A06AE5A36DBF}" type="pres">
      <dgm:prSet presAssocID="{74B925B5-D7C2-754B-BF22-6E71399478E7}" presName="parTransTwo" presStyleCnt="0"/>
      <dgm:spPr/>
    </dgm:pt>
    <dgm:pt modelId="{B34CA693-263D-DA42-85F8-80A6898679F0}" type="pres">
      <dgm:prSet presAssocID="{74B925B5-D7C2-754B-BF22-6E71399478E7}" presName="horzTwo" presStyleCnt="0"/>
      <dgm:spPr/>
    </dgm:pt>
    <dgm:pt modelId="{FE123603-2566-8349-B4EB-877B4A7E909F}" type="pres">
      <dgm:prSet presAssocID="{88EE82AB-56FD-224E-B35E-C2E466D268E6}" presName="vertThree" presStyleCnt="0"/>
      <dgm:spPr/>
    </dgm:pt>
    <dgm:pt modelId="{BB8FE965-A12A-FA4B-B3F7-034FD693C708}" type="pres">
      <dgm:prSet presAssocID="{88EE82AB-56FD-224E-B35E-C2E466D268E6}" presName="txThree" presStyleLbl="node3" presStyleIdx="0" presStyleCnt="3">
        <dgm:presLayoutVars>
          <dgm:chPref val="3"/>
        </dgm:presLayoutVars>
      </dgm:prSet>
      <dgm:spPr/>
    </dgm:pt>
    <dgm:pt modelId="{458EA5E6-C64A-9F48-9887-577F2A8D6EEF}" type="pres">
      <dgm:prSet presAssocID="{88EE82AB-56FD-224E-B35E-C2E466D268E6}" presName="horzThree" presStyleCnt="0"/>
      <dgm:spPr/>
    </dgm:pt>
    <dgm:pt modelId="{30CAA254-65B1-2B47-BEC7-20611BACE676}" type="pres">
      <dgm:prSet presAssocID="{C0422F82-396C-504C-A2FE-8C757A29FBAB}" presName="sibSpaceTwo" presStyleCnt="0"/>
      <dgm:spPr/>
    </dgm:pt>
    <dgm:pt modelId="{54074383-A2DC-5B42-9739-E63B95FC57BA}" type="pres">
      <dgm:prSet presAssocID="{4FF8D119-06BB-D148-B2D6-16448D192025}" presName="vertTwo" presStyleCnt="0"/>
      <dgm:spPr/>
    </dgm:pt>
    <dgm:pt modelId="{8123606F-21A5-FD4D-9CDE-8D6FFB949BDC}" type="pres">
      <dgm:prSet presAssocID="{4FF8D119-06BB-D148-B2D6-16448D192025}" presName="txTwo" presStyleLbl="node2" presStyleIdx="1" presStyleCnt="3">
        <dgm:presLayoutVars>
          <dgm:chPref val="3"/>
        </dgm:presLayoutVars>
      </dgm:prSet>
      <dgm:spPr/>
    </dgm:pt>
    <dgm:pt modelId="{834C8A9C-CFD1-3A45-B827-0B9894032BD4}" type="pres">
      <dgm:prSet presAssocID="{4FF8D119-06BB-D148-B2D6-16448D192025}" presName="parTransTwo" presStyleCnt="0"/>
      <dgm:spPr/>
    </dgm:pt>
    <dgm:pt modelId="{330EFDF1-C456-EB4F-9CEA-CA14643F0B10}" type="pres">
      <dgm:prSet presAssocID="{4FF8D119-06BB-D148-B2D6-16448D192025}" presName="horzTwo" presStyleCnt="0"/>
      <dgm:spPr/>
    </dgm:pt>
    <dgm:pt modelId="{40386BBC-42E3-1E42-96CD-9A4D080F4083}" type="pres">
      <dgm:prSet presAssocID="{80527964-A594-0540-AA0F-A66CE245491F}" presName="vertThree" presStyleCnt="0"/>
      <dgm:spPr/>
    </dgm:pt>
    <dgm:pt modelId="{105656E7-FBE4-8542-BFCC-DD4669982BC5}" type="pres">
      <dgm:prSet presAssocID="{80527964-A594-0540-AA0F-A66CE245491F}" presName="txThree" presStyleLbl="node3" presStyleIdx="1" presStyleCnt="3">
        <dgm:presLayoutVars>
          <dgm:chPref val="3"/>
        </dgm:presLayoutVars>
      </dgm:prSet>
      <dgm:spPr/>
    </dgm:pt>
    <dgm:pt modelId="{14D4E5E1-8E38-A144-99E7-C088878669DE}" type="pres">
      <dgm:prSet presAssocID="{80527964-A594-0540-AA0F-A66CE245491F}" presName="horzThree" presStyleCnt="0"/>
      <dgm:spPr/>
    </dgm:pt>
    <dgm:pt modelId="{3F844203-BFB5-ED42-8252-9F968CE14E95}" type="pres">
      <dgm:prSet presAssocID="{69B9F331-778C-EA49-A6C5-A147146EAF0A}" presName="sibSpaceTwo" presStyleCnt="0"/>
      <dgm:spPr/>
    </dgm:pt>
    <dgm:pt modelId="{5FD46211-5370-6A4F-A690-62C3163E0934}" type="pres">
      <dgm:prSet presAssocID="{4CEB5CEF-1C78-1A48-9FC8-DA7C1D41B0BA}" presName="vertTwo" presStyleCnt="0"/>
      <dgm:spPr/>
    </dgm:pt>
    <dgm:pt modelId="{D66046D7-CE25-6C41-8A3E-46EBA6D6114E}" type="pres">
      <dgm:prSet presAssocID="{4CEB5CEF-1C78-1A48-9FC8-DA7C1D41B0BA}" presName="txTwo" presStyleLbl="node2" presStyleIdx="2" presStyleCnt="3">
        <dgm:presLayoutVars>
          <dgm:chPref val="3"/>
        </dgm:presLayoutVars>
      </dgm:prSet>
      <dgm:spPr/>
    </dgm:pt>
    <dgm:pt modelId="{B6D9EE1E-4E6E-C745-AE2E-365441615292}" type="pres">
      <dgm:prSet presAssocID="{4CEB5CEF-1C78-1A48-9FC8-DA7C1D41B0BA}" presName="parTransTwo" presStyleCnt="0"/>
      <dgm:spPr/>
    </dgm:pt>
    <dgm:pt modelId="{0DEED4DE-7073-5A42-A4F0-157B963A0936}" type="pres">
      <dgm:prSet presAssocID="{4CEB5CEF-1C78-1A48-9FC8-DA7C1D41B0BA}" presName="horzTwo" presStyleCnt="0"/>
      <dgm:spPr/>
    </dgm:pt>
    <dgm:pt modelId="{FE962D88-A527-8E44-B18D-BCC55E50CA5B}" type="pres">
      <dgm:prSet presAssocID="{6B217745-622E-B241-A1DB-AC56119092EA}" presName="vertThree" presStyleCnt="0"/>
      <dgm:spPr/>
    </dgm:pt>
    <dgm:pt modelId="{9D76E249-C517-7F4E-9FFC-92C9B3E4DE0D}" type="pres">
      <dgm:prSet presAssocID="{6B217745-622E-B241-A1DB-AC56119092EA}" presName="txThree" presStyleLbl="node3" presStyleIdx="2" presStyleCnt="3">
        <dgm:presLayoutVars>
          <dgm:chPref val="3"/>
        </dgm:presLayoutVars>
      </dgm:prSet>
      <dgm:spPr/>
    </dgm:pt>
    <dgm:pt modelId="{CDCC08C4-49A1-5040-A588-F2AA174F8CBE}" type="pres">
      <dgm:prSet presAssocID="{6B217745-622E-B241-A1DB-AC56119092EA}" presName="horzThree" presStyleCnt="0"/>
      <dgm:spPr/>
    </dgm:pt>
  </dgm:ptLst>
  <dgm:cxnLst>
    <dgm:cxn modelId="{46495D0D-684C-A94D-B8BC-CD95927D978F}" srcId="{079B71E3-077E-EE45-8E0E-AD01CA319477}" destId="{4CEB5CEF-1C78-1A48-9FC8-DA7C1D41B0BA}" srcOrd="2" destOrd="0" parTransId="{172DDFF2-4BFE-6140-BE9C-CB3EB21DBEFF}" sibTransId="{A0394E95-F968-F04A-BCE8-58EBFC2C73E2}"/>
    <dgm:cxn modelId="{C014C717-B783-A24C-AED2-9B441D2A91A2}" type="presOf" srcId="{74B925B5-D7C2-754B-BF22-6E71399478E7}" destId="{A26A7192-A16F-8C4C-8638-05B985AB1650}" srcOrd="0" destOrd="0" presId="urn:microsoft.com/office/officeart/2005/8/layout/hierarchy4"/>
    <dgm:cxn modelId="{FDCFF231-284B-C640-A35D-6B8078E9C451}" type="presOf" srcId="{0A67680D-AD4C-7B40-8B36-841C006E7947}" destId="{17E154FE-BB1F-2C4E-B19D-B312F43D2A71}" srcOrd="0" destOrd="0" presId="urn:microsoft.com/office/officeart/2005/8/layout/hierarchy4"/>
    <dgm:cxn modelId="{9629D93C-CB97-0148-91C0-F45265CC580E}" srcId="{079B71E3-077E-EE45-8E0E-AD01CA319477}" destId="{4FF8D119-06BB-D148-B2D6-16448D192025}" srcOrd="1" destOrd="0" parTransId="{B282DB86-8849-CE4D-93B2-64B912B3D782}" sibTransId="{69B9F331-778C-EA49-A6C5-A147146EAF0A}"/>
    <dgm:cxn modelId="{3E869D3F-C102-8A4E-8250-0150AE98BD69}" srcId="{0A67680D-AD4C-7B40-8B36-841C006E7947}" destId="{079B71E3-077E-EE45-8E0E-AD01CA319477}" srcOrd="0" destOrd="0" parTransId="{46FAFC84-BC7C-514A-8697-9A4B73C93536}" sibTransId="{242B1D88-FEB9-7F45-8A79-2B08B85FDE82}"/>
    <dgm:cxn modelId="{1D8E0642-BAB4-B349-A9BE-46D1214E78BE}" type="presOf" srcId="{079B71E3-077E-EE45-8E0E-AD01CA319477}" destId="{D406B063-2297-AA4B-BF3A-A104A775C0E6}" srcOrd="0" destOrd="0" presId="urn:microsoft.com/office/officeart/2005/8/layout/hierarchy4"/>
    <dgm:cxn modelId="{C982F368-4EA4-E24A-A8F4-6B3F024D1537}" type="presOf" srcId="{6B217745-622E-B241-A1DB-AC56119092EA}" destId="{9D76E249-C517-7F4E-9FFC-92C9B3E4DE0D}" srcOrd="0" destOrd="0" presId="urn:microsoft.com/office/officeart/2005/8/layout/hierarchy4"/>
    <dgm:cxn modelId="{3A133B75-6787-DD4E-A95C-FFFC09AF9AF0}" srcId="{4FF8D119-06BB-D148-B2D6-16448D192025}" destId="{80527964-A594-0540-AA0F-A66CE245491F}" srcOrd="0" destOrd="0" parTransId="{9574E83D-5D78-7B43-B665-672642942FA5}" sibTransId="{8DA57094-C64A-7542-AE4C-A290F5EAF009}"/>
    <dgm:cxn modelId="{BC01A079-46F8-0B4F-A936-DBD429E0D621}" type="presOf" srcId="{4FF8D119-06BB-D148-B2D6-16448D192025}" destId="{8123606F-21A5-FD4D-9CDE-8D6FFB949BDC}" srcOrd="0" destOrd="0" presId="urn:microsoft.com/office/officeart/2005/8/layout/hierarchy4"/>
    <dgm:cxn modelId="{519392BB-DD66-044E-9922-9D241058E86E}" srcId="{74B925B5-D7C2-754B-BF22-6E71399478E7}" destId="{88EE82AB-56FD-224E-B35E-C2E466D268E6}" srcOrd="0" destOrd="0" parTransId="{F604BF26-2E26-324B-94DD-0A105AA078F2}" sibTransId="{769FF79E-3F03-7645-8C13-B1A99E876438}"/>
    <dgm:cxn modelId="{5B60F1BE-FCFD-EB47-93E0-A529F0375096}" srcId="{4CEB5CEF-1C78-1A48-9FC8-DA7C1D41B0BA}" destId="{6B217745-622E-B241-A1DB-AC56119092EA}" srcOrd="0" destOrd="0" parTransId="{128DC62B-FD76-AD4C-8755-E9A72F4E2C9A}" sibTransId="{B330E9E3-EDE3-2543-98FC-5E383B666DFB}"/>
    <dgm:cxn modelId="{DAF18DC6-C5A2-1144-88FF-74E640A6DBAE}" type="presOf" srcId="{88EE82AB-56FD-224E-B35E-C2E466D268E6}" destId="{BB8FE965-A12A-FA4B-B3F7-034FD693C708}" srcOrd="0" destOrd="0" presId="urn:microsoft.com/office/officeart/2005/8/layout/hierarchy4"/>
    <dgm:cxn modelId="{EE1980E2-C8CA-2E4A-96B5-F1367E787147}" type="presOf" srcId="{80527964-A594-0540-AA0F-A66CE245491F}" destId="{105656E7-FBE4-8542-BFCC-DD4669982BC5}" srcOrd="0" destOrd="0" presId="urn:microsoft.com/office/officeart/2005/8/layout/hierarchy4"/>
    <dgm:cxn modelId="{9AD82FF3-66FE-9847-B1FB-89EB55671852}" srcId="{079B71E3-077E-EE45-8E0E-AD01CA319477}" destId="{74B925B5-D7C2-754B-BF22-6E71399478E7}" srcOrd="0" destOrd="0" parTransId="{99A22B41-80E8-0D46-B582-8F2FD37C5DF3}" sibTransId="{C0422F82-396C-504C-A2FE-8C757A29FBAB}"/>
    <dgm:cxn modelId="{8F755FF8-FECE-6A4C-B2E0-29D43FDB8B0B}" type="presOf" srcId="{4CEB5CEF-1C78-1A48-9FC8-DA7C1D41B0BA}" destId="{D66046D7-CE25-6C41-8A3E-46EBA6D6114E}" srcOrd="0" destOrd="0" presId="urn:microsoft.com/office/officeart/2005/8/layout/hierarchy4"/>
    <dgm:cxn modelId="{9D10C127-31AC-4746-9483-730A6DB2086F}" type="presParOf" srcId="{17E154FE-BB1F-2C4E-B19D-B312F43D2A71}" destId="{C9EB40E9-3673-FC41-B14A-4C90E17988F6}" srcOrd="0" destOrd="0" presId="urn:microsoft.com/office/officeart/2005/8/layout/hierarchy4"/>
    <dgm:cxn modelId="{991090F8-57AB-CE41-8B45-DB7ACCAE88B7}" type="presParOf" srcId="{C9EB40E9-3673-FC41-B14A-4C90E17988F6}" destId="{D406B063-2297-AA4B-BF3A-A104A775C0E6}" srcOrd="0" destOrd="0" presId="urn:microsoft.com/office/officeart/2005/8/layout/hierarchy4"/>
    <dgm:cxn modelId="{6DA4347C-2EA9-D742-B116-7D1C2CE6E1BA}" type="presParOf" srcId="{C9EB40E9-3673-FC41-B14A-4C90E17988F6}" destId="{A3356277-FE68-F743-BAA5-54C57D150AE1}" srcOrd="1" destOrd="0" presId="urn:microsoft.com/office/officeart/2005/8/layout/hierarchy4"/>
    <dgm:cxn modelId="{69DADDB3-01FC-AB42-8AF2-F8554558A584}" type="presParOf" srcId="{C9EB40E9-3673-FC41-B14A-4C90E17988F6}" destId="{95730B1D-55A3-714C-A357-631523FA11BD}" srcOrd="2" destOrd="0" presId="urn:microsoft.com/office/officeart/2005/8/layout/hierarchy4"/>
    <dgm:cxn modelId="{6200B573-3232-7D4B-846D-A9319F5190C0}" type="presParOf" srcId="{95730B1D-55A3-714C-A357-631523FA11BD}" destId="{92F1DB46-D074-C545-8A0E-6E4911235CC0}" srcOrd="0" destOrd="0" presId="urn:microsoft.com/office/officeart/2005/8/layout/hierarchy4"/>
    <dgm:cxn modelId="{E46E2731-0734-6542-86BF-B78D5DA87762}" type="presParOf" srcId="{92F1DB46-D074-C545-8A0E-6E4911235CC0}" destId="{A26A7192-A16F-8C4C-8638-05B985AB1650}" srcOrd="0" destOrd="0" presId="urn:microsoft.com/office/officeart/2005/8/layout/hierarchy4"/>
    <dgm:cxn modelId="{C890C951-55B1-7B43-A8B0-070E1FD93598}" type="presParOf" srcId="{92F1DB46-D074-C545-8A0E-6E4911235CC0}" destId="{655FD29A-B345-9543-9FAB-A06AE5A36DBF}" srcOrd="1" destOrd="0" presId="urn:microsoft.com/office/officeart/2005/8/layout/hierarchy4"/>
    <dgm:cxn modelId="{C509941C-92B6-174A-950B-CAEC725B00F2}" type="presParOf" srcId="{92F1DB46-D074-C545-8A0E-6E4911235CC0}" destId="{B34CA693-263D-DA42-85F8-80A6898679F0}" srcOrd="2" destOrd="0" presId="urn:microsoft.com/office/officeart/2005/8/layout/hierarchy4"/>
    <dgm:cxn modelId="{F555580A-4E0A-804E-9FC6-34A36BA54BFC}" type="presParOf" srcId="{B34CA693-263D-DA42-85F8-80A6898679F0}" destId="{FE123603-2566-8349-B4EB-877B4A7E909F}" srcOrd="0" destOrd="0" presId="urn:microsoft.com/office/officeart/2005/8/layout/hierarchy4"/>
    <dgm:cxn modelId="{0D6070F7-E6C7-B142-A77D-9D15BE2B1B13}" type="presParOf" srcId="{FE123603-2566-8349-B4EB-877B4A7E909F}" destId="{BB8FE965-A12A-FA4B-B3F7-034FD693C708}" srcOrd="0" destOrd="0" presId="urn:microsoft.com/office/officeart/2005/8/layout/hierarchy4"/>
    <dgm:cxn modelId="{31B13B42-8BC5-824A-B7E9-1C43B9966256}" type="presParOf" srcId="{FE123603-2566-8349-B4EB-877B4A7E909F}" destId="{458EA5E6-C64A-9F48-9887-577F2A8D6EEF}" srcOrd="1" destOrd="0" presId="urn:microsoft.com/office/officeart/2005/8/layout/hierarchy4"/>
    <dgm:cxn modelId="{C0D45B11-E3DE-DA44-B7B5-0024F5DD4C61}" type="presParOf" srcId="{95730B1D-55A3-714C-A357-631523FA11BD}" destId="{30CAA254-65B1-2B47-BEC7-20611BACE676}" srcOrd="1" destOrd="0" presId="urn:microsoft.com/office/officeart/2005/8/layout/hierarchy4"/>
    <dgm:cxn modelId="{F59792A4-6CA9-3E48-8F14-70EBF70203FC}" type="presParOf" srcId="{95730B1D-55A3-714C-A357-631523FA11BD}" destId="{54074383-A2DC-5B42-9739-E63B95FC57BA}" srcOrd="2" destOrd="0" presId="urn:microsoft.com/office/officeart/2005/8/layout/hierarchy4"/>
    <dgm:cxn modelId="{7B8E1D10-69BE-9541-9EB4-7C6CC19B29DE}" type="presParOf" srcId="{54074383-A2DC-5B42-9739-E63B95FC57BA}" destId="{8123606F-21A5-FD4D-9CDE-8D6FFB949BDC}" srcOrd="0" destOrd="0" presId="urn:microsoft.com/office/officeart/2005/8/layout/hierarchy4"/>
    <dgm:cxn modelId="{45E8A5C0-0057-8943-AB24-E4EEDDFA7A93}" type="presParOf" srcId="{54074383-A2DC-5B42-9739-E63B95FC57BA}" destId="{834C8A9C-CFD1-3A45-B827-0B9894032BD4}" srcOrd="1" destOrd="0" presId="urn:microsoft.com/office/officeart/2005/8/layout/hierarchy4"/>
    <dgm:cxn modelId="{1C268BE5-0E78-4343-97AE-D83A4A42648A}" type="presParOf" srcId="{54074383-A2DC-5B42-9739-E63B95FC57BA}" destId="{330EFDF1-C456-EB4F-9CEA-CA14643F0B10}" srcOrd="2" destOrd="0" presId="urn:microsoft.com/office/officeart/2005/8/layout/hierarchy4"/>
    <dgm:cxn modelId="{2BAAF5CF-3836-6C4E-9B70-732D27830BD0}" type="presParOf" srcId="{330EFDF1-C456-EB4F-9CEA-CA14643F0B10}" destId="{40386BBC-42E3-1E42-96CD-9A4D080F4083}" srcOrd="0" destOrd="0" presId="urn:microsoft.com/office/officeart/2005/8/layout/hierarchy4"/>
    <dgm:cxn modelId="{1095298D-5E07-A14B-9A92-172E94E32BFC}" type="presParOf" srcId="{40386BBC-42E3-1E42-96CD-9A4D080F4083}" destId="{105656E7-FBE4-8542-BFCC-DD4669982BC5}" srcOrd="0" destOrd="0" presId="urn:microsoft.com/office/officeart/2005/8/layout/hierarchy4"/>
    <dgm:cxn modelId="{8CAE636B-8E4A-F940-840C-835407364BB8}" type="presParOf" srcId="{40386BBC-42E3-1E42-96CD-9A4D080F4083}" destId="{14D4E5E1-8E38-A144-99E7-C088878669DE}" srcOrd="1" destOrd="0" presId="urn:microsoft.com/office/officeart/2005/8/layout/hierarchy4"/>
    <dgm:cxn modelId="{E7D91162-55C2-B84B-B5E9-9C6B4FC4C029}" type="presParOf" srcId="{95730B1D-55A3-714C-A357-631523FA11BD}" destId="{3F844203-BFB5-ED42-8252-9F968CE14E95}" srcOrd="3" destOrd="0" presId="urn:microsoft.com/office/officeart/2005/8/layout/hierarchy4"/>
    <dgm:cxn modelId="{6DDB7C1E-612D-574C-BFFC-793E5A178591}" type="presParOf" srcId="{95730B1D-55A3-714C-A357-631523FA11BD}" destId="{5FD46211-5370-6A4F-A690-62C3163E0934}" srcOrd="4" destOrd="0" presId="urn:microsoft.com/office/officeart/2005/8/layout/hierarchy4"/>
    <dgm:cxn modelId="{810CD336-79BD-664B-90B3-57BD9AA5E315}" type="presParOf" srcId="{5FD46211-5370-6A4F-A690-62C3163E0934}" destId="{D66046D7-CE25-6C41-8A3E-46EBA6D6114E}" srcOrd="0" destOrd="0" presId="urn:microsoft.com/office/officeart/2005/8/layout/hierarchy4"/>
    <dgm:cxn modelId="{E6661195-3BCF-3140-AFB9-284BD8C00EBB}" type="presParOf" srcId="{5FD46211-5370-6A4F-A690-62C3163E0934}" destId="{B6D9EE1E-4E6E-C745-AE2E-365441615292}" srcOrd="1" destOrd="0" presId="urn:microsoft.com/office/officeart/2005/8/layout/hierarchy4"/>
    <dgm:cxn modelId="{3DF7CF03-324F-0C43-A0B3-5D46EEF0D1A2}" type="presParOf" srcId="{5FD46211-5370-6A4F-A690-62C3163E0934}" destId="{0DEED4DE-7073-5A42-A4F0-157B963A0936}" srcOrd="2" destOrd="0" presId="urn:microsoft.com/office/officeart/2005/8/layout/hierarchy4"/>
    <dgm:cxn modelId="{1530A353-E172-BA4E-9F10-EFB3AE02062E}" type="presParOf" srcId="{0DEED4DE-7073-5A42-A4F0-157B963A0936}" destId="{FE962D88-A527-8E44-B18D-BCC55E50CA5B}" srcOrd="0" destOrd="0" presId="urn:microsoft.com/office/officeart/2005/8/layout/hierarchy4"/>
    <dgm:cxn modelId="{0154DB97-5D1F-8147-8CA9-06392073708F}" type="presParOf" srcId="{FE962D88-A527-8E44-B18D-BCC55E50CA5B}" destId="{9D76E249-C517-7F4E-9FFC-92C9B3E4DE0D}" srcOrd="0" destOrd="0" presId="urn:microsoft.com/office/officeart/2005/8/layout/hierarchy4"/>
    <dgm:cxn modelId="{88B38EA2-D362-1346-9F5B-BF95B1C80953}" type="presParOf" srcId="{FE962D88-A527-8E44-B18D-BCC55E50CA5B}" destId="{CDCC08C4-49A1-5040-A588-F2AA174F8CBE}" srcOrd="1" destOrd="0" presId="urn:microsoft.com/office/officeart/2005/8/layout/hierarchy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A67680D-AD4C-7B40-8B36-841C006E7947}" type="doc">
      <dgm:prSet loTypeId="urn:microsoft.com/office/officeart/2005/8/layout/hierarchy4" loCatId="list" qsTypeId="urn:microsoft.com/office/officeart/2005/8/quickstyle/simple2" qsCatId="simple" csTypeId="urn:microsoft.com/office/officeart/2005/8/colors/accent1_2" csCatId="accent1" phldr="1"/>
      <dgm:spPr/>
      <dgm:t>
        <a:bodyPr/>
        <a:lstStyle/>
        <a:p>
          <a:endParaRPr lang="en-US"/>
        </a:p>
      </dgm:t>
    </dgm:pt>
    <dgm:pt modelId="{079B71E3-077E-EE45-8E0E-AD01CA319477}">
      <dgm:prSet phldrT="[Text]" custT="1"/>
      <dgm:spPr/>
      <dgm:t>
        <a:bodyPr/>
        <a:lstStyle/>
        <a:p>
          <a:r>
            <a:rPr lang="en-US" sz="2400" dirty="0">
              <a:latin typeface="Roboto" panose="02000000000000000000" pitchFamily="2" charset="0"/>
              <a:ea typeface="Roboto" panose="02000000000000000000" pitchFamily="2" charset="0"/>
              <a:cs typeface="Roboto" panose="02000000000000000000" pitchFamily="2" charset="0"/>
            </a:rPr>
            <a:t>Chunk 1</a:t>
          </a:r>
        </a:p>
      </dgm:t>
    </dgm:pt>
    <dgm:pt modelId="{46FAFC84-BC7C-514A-8697-9A4B73C93536}" type="parTrans" cxnId="{3E869D3F-C102-8A4E-8250-0150AE98BD69}">
      <dgm:prSet/>
      <dgm:spPr/>
      <dgm:t>
        <a:bodyPr/>
        <a:lstStyle/>
        <a:p>
          <a:endParaRPr lang="en-US"/>
        </a:p>
      </dgm:t>
    </dgm:pt>
    <dgm:pt modelId="{242B1D88-FEB9-7F45-8A79-2B08B85FDE82}" type="sibTrans" cxnId="{3E869D3F-C102-8A4E-8250-0150AE98BD69}">
      <dgm:prSet/>
      <dgm:spPr/>
      <dgm:t>
        <a:bodyPr/>
        <a:lstStyle/>
        <a:p>
          <a:endParaRPr lang="en-US"/>
        </a:p>
      </dgm:t>
    </dgm:pt>
    <dgm:pt modelId="{74B925B5-D7C2-754B-BF22-6E71399478E7}">
      <dgm:prSet phldrT="[Text]" custT="1"/>
      <dgm:spPr/>
      <dgm:t>
        <a:bodyPr/>
        <a:lstStyle/>
        <a:p>
          <a:r>
            <a:rPr lang="en-US" sz="1400" dirty="0">
              <a:latin typeface="Roboto" panose="02000000000000000000" pitchFamily="2" charset="0"/>
              <a:ea typeface="Roboto" panose="02000000000000000000" pitchFamily="2" charset="0"/>
              <a:cs typeface="Roboto" panose="02000000000000000000" pitchFamily="2" charset="0"/>
            </a:rPr>
            <a:t>“TMPL”</a:t>
          </a:r>
        </a:p>
      </dgm:t>
    </dgm:pt>
    <dgm:pt modelId="{99A22B41-80E8-0D46-B582-8F2FD37C5DF3}" type="parTrans" cxnId="{9AD82FF3-66FE-9847-B1FB-89EB55671852}">
      <dgm:prSet/>
      <dgm:spPr/>
      <dgm:t>
        <a:bodyPr/>
        <a:lstStyle/>
        <a:p>
          <a:endParaRPr lang="en-US"/>
        </a:p>
      </dgm:t>
    </dgm:pt>
    <dgm:pt modelId="{C0422F82-396C-504C-A2FE-8C757A29FBAB}" type="sibTrans" cxnId="{9AD82FF3-66FE-9847-B1FB-89EB55671852}">
      <dgm:prSet/>
      <dgm:spPr/>
      <dgm:t>
        <a:bodyPr/>
        <a:lstStyle/>
        <a:p>
          <a:endParaRPr lang="en-US"/>
        </a:p>
      </dgm:t>
    </dgm:pt>
    <dgm:pt modelId="{88EE82AB-56FD-224E-B35E-C2E466D268E6}">
      <dgm:prSet phldrT="[Text]"/>
      <dgm:spPr/>
      <dgm:t>
        <a:bodyPr/>
        <a:lstStyle/>
        <a:p>
          <a:r>
            <a:rPr lang="en-US" dirty="0">
              <a:latin typeface="Roboto" panose="02000000000000000000" pitchFamily="2" charset="0"/>
              <a:ea typeface="Roboto" panose="02000000000000000000" pitchFamily="2" charset="0"/>
              <a:cs typeface="Roboto" panose="02000000000000000000" pitchFamily="2" charset="0"/>
            </a:rPr>
            <a:t>Entry 1</a:t>
          </a:r>
        </a:p>
      </dgm:t>
    </dgm:pt>
    <dgm:pt modelId="{F604BF26-2E26-324B-94DD-0A105AA078F2}" type="parTrans" cxnId="{519392BB-DD66-044E-9922-9D241058E86E}">
      <dgm:prSet/>
      <dgm:spPr/>
      <dgm:t>
        <a:bodyPr/>
        <a:lstStyle/>
        <a:p>
          <a:endParaRPr lang="en-US"/>
        </a:p>
      </dgm:t>
    </dgm:pt>
    <dgm:pt modelId="{769FF79E-3F03-7645-8C13-B1A99E876438}" type="sibTrans" cxnId="{519392BB-DD66-044E-9922-9D241058E86E}">
      <dgm:prSet/>
      <dgm:spPr/>
      <dgm:t>
        <a:bodyPr/>
        <a:lstStyle/>
        <a:p>
          <a:endParaRPr lang="en-US"/>
        </a:p>
      </dgm:t>
    </dgm:pt>
    <dgm:pt modelId="{4CEB5CEF-1C78-1A48-9FC8-DA7C1D41B0BA}">
      <dgm:prSet phldrT="[Text]"/>
      <dgm:spPr/>
      <dgm:t>
        <a:bodyPr/>
        <a:lstStyle/>
        <a:p>
          <a:r>
            <a:rPr lang="en-US" dirty="0">
              <a:latin typeface="Roboto" panose="02000000000000000000" pitchFamily="2" charset="0"/>
              <a:ea typeface="Roboto" panose="02000000000000000000" pitchFamily="2" charset="0"/>
              <a:cs typeface="Roboto" panose="02000000000000000000" pitchFamily="2" charset="0"/>
            </a:rPr>
            <a:t>Uncompressed</a:t>
          </a:r>
          <a:br>
            <a:rPr lang="en-US" dirty="0">
              <a:latin typeface="Roboto" panose="02000000000000000000" pitchFamily="2" charset="0"/>
              <a:ea typeface="Roboto" panose="02000000000000000000" pitchFamily="2" charset="0"/>
              <a:cs typeface="Roboto" panose="02000000000000000000" pitchFamily="2" charset="0"/>
            </a:rPr>
          </a:br>
          <a:r>
            <a:rPr lang="en-US" dirty="0">
              <a:latin typeface="Roboto" panose="02000000000000000000" pitchFamily="2" charset="0"/>
              <a:ea typeface="Roboto" panose="02000000000000000000" pitchFamily="2" charset="0"/>
              <a:cs typeface="Roboto" panose="02000000000000000000" pitchFamily="2" charset="0"/>
            </a:rPr>
            <a:t>Size</a:t>
          </a:r>
        </a:p>
      </dgm:t>
    </dgm:pt>
    <dgm:pt modelId="{172DDFF2-4BFE-6140-BE9C-CB3EB21DBEFF}" type="parTrans" cxnId="{46495D0D-684C-A94D-B8BC-CD95927D978F}">
      <dgm:prSet/>
      <dgm:spPr/>
      <dgm:t>
        <a:bodyPr/>
        <a:lstStyle/>
        <a:p>
          <a:endParaRPr lang="en-US"/>
        </a:p>
      </dgm:t>
    </dgm:pt>
    <dgm:pt modelId="{A0394E95-F968-F04A-BCE8-58EBFC2C73E2}" type="sibTrans" cxnId="{46495D0D-684C-A94D-B8BC-CD95927D978F}">
      <dgm:prSet/>
      <dgm:spPr/>
      <dgm:t>
        <a:bodyPr/>
        <a:lstStyle/>
        <a:p>
          <a:endParaRPr lang="en-US"/>
        </a:p>
      </dgm:t>
    </dgm:pt>
    <dgm:pt modelId="{6B217745-622E-B241-A1DB-AC56119092EA}">
      <dgm:prSet phldrT="[Text]"/>
      <dgm:spPr/>
      <dgm:t>
        <a:bodyPr/>
        <a:lstStyle/>
        <a:p>
          <a:r>
            <a:rPr lang="en-US" dirty="0">
              <a:latin typeface="Roboto" panose="02000000000000000000" pitchFamily="2" charset="0"/>
              <a:ea typeface="Roboto" panose="02000000000000000000" pitchFamily="2" charset="0"/>
              <a:cs typeface="Roboto" panose="02000000000000000000" pitchFamily="2" charset="0"/>
            </a:rPr>
            <a:t>and so on…</a:t>
          </a:r>
        </a:p>
      </dgm:t>
    </dgm:pt>
    <dgm:pt modelId="{128DC62B-FD76-AD4C-8755-E9A72F4E2C9A}" type="parTrans" cxnId="{5B60F1BE-FCFD-EB47-93E0-A529F0375096}">
      <dgm:prSet/>
      <dgm:spPr/>
      <dgm:t>
        <a:bodyPr/>
        <a:lstStyle/>
        <a:p>
          <a:endParaRPr lang="en-US"/>
        </a:p>
      </dgm:t>
    </dgm:pt>
    <dgm:pt modelId="{B330E9E3-EDE3-2543-98FC-5E383B666DFB}" type="sibTrans" cxnId="{5B60F1BE-FCFD-EB47-93E0-A529F0375096}">
      <dgm:prSet/>
      <dgm:spPr/>
      <dgm:t>
        <a:bodyPr/>
        <a:lstStyle/>
        <a:p>
          <a:endParaRPr lang="en-US"/>
        </a:p>
      </dgm:t>
    </dgm:pt>
    <dgm:pt modelId="{4FF8D119-06BB-D148-B2D6-16448D192025}">
      <dgm:prSet/>
      <dgm:spPr/>
      <dgm:t>
        <a:bodyPr/>
        <a:lstStyle/>
        <a:p>
          <a:r>
            <a:rPr lang="en-US" dirty="0">
              <a:latin typeface="Roboto" panose="02000000000000000000" pitchFamily="2" charset="0"/>
              <a:ea typeface="Roboto" panose="02000000000000000000" pitchFamily="2" charset="0"/>
              <a:cs typeface="Roboto" panose="02000000000000000000" pitchFamily="2" charset="0"/>
            </a:rPr>
            <a:t>File Name/ID</a:t>
          </a:r>
        </a:p>
      </dgm:t>
    </dgm:pt>
    <dgm:pt modelId="{B282DB86-8849-CE4D-93B2-64B912B3D782}" type="parTrans" cxnId="{9629D93C-CB97-0148-91C0-F45265CC580E}">
      <dgm:prSet/>
      <dgm:spPr/>
      <dgm:t>
        <a:bodyPr/>
        <a:lstStyle/>
        <a:p>
          <a:endParaRPr lang="en-US"/>
        </a:p>
      </dgm:t>
    </dgm:pt>
    <dgm:pt modelId="{69B9F331-778C-EA49-A6C5-A147146EAF0A}" type="sibTrans" cxnId="{9629D93C-CB97-0148-91C0-F45265CC580E}">
      <dgm:prSet/>
      <dgm:spPr/>
      <dgm:t>
        <a:bodyPr/>
        <a:lstStyle/>
        <a:p>
          <a:endParaRPr lang="en-US"/>
        </a:p>
      </dgm:t>
    </dgm:pt>
    <dgm:pt modelId="{80527964-A594-0540-AA0F-A66CE245491F}">
      <dgm:prSet/>
      <dgm:spPr/>
      <dgm:t>
        <a:bodyPr/>
        <a:lstStyle/>
        <a:p>
          <a:r>
            <a:rPr lang="en-US" dirty="0">
              <a:latin typeface="Roboto" panose="02000000000000000000" pitchFamily="2" charset="0"/>
              <a:ea typeface="Roboto" panose="02000000000000000000" pitchFamily="2" charset="0"/>
              <a:cs typeface="Roboto" panose="02000000000000000000" pitchFamily="2" charset="0"/>
            </a:rPr>
            <a:t>Entry 2</a:t>
          </a:r>
        </a:p>
      </dgm:t>
    </dgm:pt>
    <dgm:pt modelId="{9574E83D-5D78-7B43-B665-672642942FA5}" type="parTrans" cxnId="{3A133B75-6787-DD4E-A95C-FFFC09AF9AF0}">
      <dgm:prSet/>
      <dgm:spPr/>
      <dgm:t>
        <a:bodyPr/>
        <a:lstStyle/>
        <a:p>
          <a:endParaRPr lang="en-US"/>
        </a:p>
      </dgm:t>
    </dgm:pt>
    <dgm:pt modelId="{8DA57094-C64A-7542-AE4C-A290F5EAF009}" type="sibTrans" cxnId="{3A133B75-6787-DD4E-A95C-FFFC09AF9AF0}">
      <dgm:prSet/>
      <dgm:spPr/>
      <dgm:t>
        <a:bodyPr/>
        <a:lstStyle/>
        <a:p>
          <a:endParaRPr lang="en-US"/>
        </a:p>
      </dgm:t>
    </dgm:pt>
    <dgm:pt modelId="{17E154FE-BB1F-2C4E-B19D-B312F43D2A71}" type="pres">
      <dgm:prSet presAssocID="{0A67680D-AD4C-7B40-8B36-841C006E7947}" presName="Name0" presStyleCnt="0">
        <dgm:presLayoutVars>
          <dgm:chPref val="1"/>
          <dgm:dir/>
          <dgm:animOne val="branch"/>
          <dgm:animLvl val="lvl"/>
          <dgm:resizeHandles/>
        </dgm:presLayoutVars>
      </dgm:prSet>
      <dgm:spPr/>
    </dgm:pt>
    <dgm:pt modelId="{C9EB40E9-3673-FC41-B14A-4C90E17988F6}" type="pres">
      <dgm:prSet presAssocID="{079B71E3-077E-EE45-8E0E-AD01CA319477}" presName="vertOne" presStyleCnt="0"/>
      <dgm:spPr/>
    </dgm:pt>
    <dgm:pt modelId="{D406B063-2297-AA4B-BF3A-A104A775C0E6}" type="pres">
      <dgm:prSet presAssocID="{079B71E3-077E-EE45-8E0E-AD01CA319477}" presName="txOne" presStyleLbl="node0" presStyleIdx="0" presStyleCnt="1" custLinFactNeighborX="0" custLinFactNeighborY="7207">
        <dgm:presLayoutVars>
          <dgm:chPref val="3"/>
        </dgm:presLayoutVars>
      </dgm:prSet>
      <dgm:spPr/>
    </dgm:pt>
    <dgm:pt modelId="{A3356277-FE68-F743-BAA5-54C57D150AE1}" type="pres">
      <dgm:prSet presAssocID="{079B71E3-077E-EE45-8E0E-AD01CA319477}" presName="parTransOne" presStyleCnt="0"/>
      <dgm:spPr/>
    </dgm:pt>
    <dgm:pt modelId="{95730B1D-55A3-714C-A357-631523FA11BD}" type="pres">
      <dgm:prSet presAssocID="{079B71E3-077E-EE45-8E0E-AD01CA319477}" presName="horzOne" presStyleCnt="0"/>
      <dgm:spPr/>
    </dgm:pt>
    <dgm:pt modelId="{92F1DB46-D074-C545-8A0E-6E4911235CC0}" type="pres">
      <dgm:prSet presAssocID="{74B925B5-D7C2-754B-BF22-6E71399478E7}" presName="vertTwo" presStyleCnt="0"/>
      <dgm:spPr/>
    </dgm:pt>
    <dgm:pt modelId="{A26A7192-A16F-8C4C-8638-05B985AB1650}" type="pres">
      <dgm:prSet presAssocID="{74B925B5-D7C2-754B-BF22-6E71399478E7}" presName="txTwo" presStyleLbl="node2" presStyleIdx="0" presStyleCnt="3">
        <dgm:presLayoutVars>
          <dgm:chPref val="3"/>
        </dgm:presLayoutVars>
      </dgm:prSet>
      <dgm:spPr/>
    </dgm:pt>
    <dgm:pt modelId="{655FD29A-B345-9543-9FAB-A06AE5A36DBF}" type="pres">
      <dgm:prSet presAssocID="{74B925B5-D7C2-754B-BF22-6E71399478E7}" presName="parTransTwo" presStyleCnt="0"/>
      <dgm:spPr/>
    </dgm:pt>
    <dgm:pt modelId="{B34CA693-263D-DA42-85F8-80A6898679F0}" type="pres">
      <dgm:prSet presAssocID="{74B925B5-D7C2-754B-BF22-6E71399478E7}" presName="horzTwo" presStyleCnt="0"/>
      <dgm:spPr/>
    </dgm:pt>
    <dgm:pt modelId="{FE123603-2566-8349-B4EB-877B4A7E909F}" type="pres">
      <dgm:prSet presAssocID="{88EE82AB-56FD-224E-B35E-C2E466D268E6}" presName="vertThree" presStyleCnt="0"/>
      <dgm:spPr/>
    </dgm:pt>
    <dgm:pt modelId="{BB8FE965-A12A-FA4B-B3F7-034FD693C708}" type="pres">
      <dgm:prSet presAssocID="{88EE82AB-56FD-224E-B35E-C2E466D268E6}" presName="txThree" presStyleLbl="node3" presStyleIdx="0" presStyleCnt="3">
        <dgm:presLayoutVars>
          <dgm:chPref val="3"/>
        </dgm:presLayoutVars>
      </dgm:prSet>
      <dgm:spPr/>
    </dgm:pt>
    <dgm:pt modelId="{458EA5E6-C64A-9F48-9887-577F2A8D6EEF}" type="pres">
      <dgm:prSet presAssocID="{88EE82AB-56FD-224E-B35E-C2E466D268E6}" presName="horzThree" presStyleCnt="0"/>
      <dgm:spPr/>
    </dgm:pt>
    <dgm:pt modelId="{30CAA254-65B1-2B47-BEC7-20611BACE676}" type="pres">
      <dgm:prSet presAssocID="{C0422F82-396C-504C-A2FE-8C757A29FBAB}" presName="sibSpaceTwo" presStyleCnt="0"/>
      <dgm:spPr/>
    </dgm:pt>
    <dgm:pt modelId="{54074383-A2DC-5B42-9739-E63B95FC57BA}" type="pres">
      <dgm:prSet presAssocID="{4FF8D119-06BB-D148-B2D6-16448D192025}" presName="vertTwo" presStyleCnt="0"/>
      <dgm:spPr/>
    </dgm:pt>
    <dgm:pt modelId="{8123606F-21A5-FD4D-9CDE-8D6FFB949BDC}" type="pres">
      <dgm:prSet presAssocID="{4FF8D119-06BB-D148-B2D6-16448D192025}" presName="txTwo" presStyleLbl="node2" presStyleIdx="1" presStyleCnt="3">
        <dgm:presLayoutVars>
          <dgm:chPref val="3"/>
        </dgm:presLayoutVars>
      </dgm:prSet>
      <dgm:spPr/>
    </dgm:pt>
    <dgm:pt modelId="{834C8A9C-CFD1-3A45-B827-0B9894032BD4}" type="pres">
      <dgm:prSet presAssocID="{4FF8D119-06BB-D148-B2D6-16448D192025}" presName="parTransTwo" presStyleCnt="0"/>
      <dgm:spPr/>
    </dgm:pt>
    <dgm:pt modelId="{330EFDF1-C456-EB4F-9CEA-CA14643F0B10}" type="pres">
      <dgm:prSet presAssocID="{4FF8D119-06BB-D148-B2D6-16448D192025}" presName="horzTwo" presStyleCnt="0"/>
      <dgm:spPr/>
    </dgm:pt>
    <dgm:pt modelId="{40386BBC-42E3-1E42-96CD-9A4D080F4083}" type="pres">
      <dgm:prSet presAssocID="{80527964-A594-0540-AA0F-A66CE245491F}" presName="vertThree" presStyleCnt="0"/>
      <dgm:spPr/>
    </dgm:pt>
    <dgm:pt modelId="{105656E7-FBE4-8542-BFCC-DD4669982BC5}" type="pres">
      <dgm:prSet presAssocID="{80527964-A594-0540-AA0F-A66CE245491F}" presName="txThree" presStyleLbl="node3" presStyleIdx="1" presStyleCnt="3">
        <dgm:presLayoutVars>
          <dgm:chPref val="3"/>
        </dgm:presLayoutVars>
      </dgm:prSet>
      <dgm:spPr/>
    </dgm:pt>
    <dgm:pt modelId="{14D4E5E1-8E38-A144-99E7-C088878669DE}" type="pres">
      <dgm:prSet presAssocID="{80527964-A594-0540-AA0F-A66CE245491F}" presName="horzThree" presStyleCnt="0"/>
      <dgm:spPr/>
    </dgm:pt>
    <dgm:pt modelId="{3F844203-BFB5-ED42-8252-9F968CE14E95}" type="pres">
      <dgm:prSet presAssocID="{69B9F331-778C-EA49-A6C5-A147146EAF0A}" presName="sibSpaceTwo" presStyleCnt="0"/>
      <dgm:spPr/>
    </dgm:pt>
    <dgm:pt modelId="{5FD46211-5370-6A4F-A690-62C3163E0934}" type="pres">
      <dgm:prSet presAssocID="{4CEB5CEF-1C78-1A48-9FC8-DA7C1D41B0BA}" presName="vertTwo" presStyleCnt="0"/>
      <dgm:spPr/>
    </dgm:pt>
    <dgm:pt modelId="{D66046D7-CE25-6C41-8A3E-46EBA6D6114E}" type="pres">
      <dgm:prSet presAssocID="{4CEB5CEF-1C78-1A48-9FC8-DA7C1D41B0BA}" presName="txTwo" presStyleLbl="node2" presStyleIdx="2" presStyleCnt="3">
        <dgm:presLayoutVars>
          <dgm:chPref val="3"/>
        </dgm:presLayoutVars>
      </dgm:prSet>
      <dgm:spPr/>
    </dgm:pt>
    <dgm:pt modelId="{B6D9EE1E-4E6E-C745-AE2E-365441615292}" type="pres">
      <dgm:prSet presAssocID="{4CEB5CEF-1C78-1A48-9FC8-DA7C1D41B0BA}" presName="parTransTwo" presStyleCnt="0"/>
      <dgm:spPr/>
    </dgm:pt>
    <dgm:pt modelId="{0DEED4DE-7073-5A42-A4F0-157B963A0936}" type="pres">
      <dgm:prSet presAssocID="{4CEB5CEF-1C78-1A48-9FC8-DA7C1D41B0BA}" presName="horzTwo" presStyleCnt="0"/>
      <dgm:spPr/>
    </dgm:pt>
    <dgm:pt modelId="{FE962D88-A527-8E44-B18D-BCC55E50CA5B}" type="pres">
      <dgm:prSet presAssocID="{6B217745-622E-B241-A1DB-AC56119092EA}" presName="vertThree" presStyleCnt="0"/>
      <dgm:spPr/>
    </dgm:pt>
    <dgm:pt modelId="{9D76E249-C517-7F4E-9FFC-92C9B3E4DE0D}" type="pres">
      <dgm:prSet presAssocID="{6B217745-622E-B241-A1DB-AC56119092EA}" presName="txThree" presStyleLbl="node3" presStyleIdx="2" presStyleCnt="3">
        <dgm:presLayoutVars>
          <dgm:chPref val="3"/>
        </dgm:presLayoutVars>
      </dgm:prSet>
      <dgm:spPr/>
    </dgm:pt>
    <dgm:pt modelId="{CDCC08C4-49A1-5040-A588-F2AA174F8CBE}" type="pres">
      <dgm:prSet presAssocID="{6B217745-622E-B241-A1DB-AC56119092EA}" presName="horzThree" presStyleCnt="0"/>
      <dgm:spPr/>
    </dgm:pt>
  </dgm:ptLst>
  <dgm:cxnLst>
    <dgm:cxn modelId="{46495D0D-684C-A94D-B8BC-CD95927D978F}" srcId="{079B71E3-077E-EE45-8E0E-AD01CA319477}" destId="{4CEB5CEF-1C78-1A48-9FC8-DA7C1D41B0BA}" srcOrd="2" destOrd="0" parTransId="{172DDFF2-4BFE-6140-BE9C-CB3EB21DBEFF}" sibTransId="{A0394E95-F968-F04A-BCE8-58EBFC2C73E2}"/>
    <dgm:cxn modelId="{C014C717-B783-A24C-AED2-9B441D2A91A2}" type="presOf" srcId="{74B925B5-D7C2-754B-BF22-6E71399478E7}" destId="{A26A7192-A16F-8C4C-8638-05B985AB1650}" srcOrd="0" destOrd="0" presId="urn:microsoft.com/office/officeart/2005/8/layout/hierarchy4"/>
    <dgm:cxn modelId="{FDCFF231-284B-C640-A35D-6B8078E9C451}" type="presOf" srcId="{0A67680D-AD4C-7B40-8B36-841C006E7947}" destId="{17E154FE-BB1F-2C4E-B19D-B312F43D2A71}" srcOrd="0" destOrd="0" presId="urn:microsoft.com/office/officeart/2005/8/layout/hierarchy4"/>
    <dgm:cxn modelId="{9629D93C-CB97-0148-91C0-F45265CC580E}" srcId="{079B71E3-077E-EE45-8E0E-AD01CA319477}" destId="{4FF8D119-06BB-D148-B2D6-16448D192025}" srcOrd="1" destOrd="0" parTransId="{B282DB86-8849-CE4D-93B2-64B912B3D782}" sibTransId="{69B9F331-778C-EA49-A6C5-A147146EAF0A}"/>
    <dgm:cxn modelId="{3E869D3F-C102-8A4E-8250-0150AE98BD69}" srcId="{0A67680D-AD4C-7B40-8B36-841C006E7947}" destId="{079B71E3-077E-EE45-8E0E-AD01CA319477}" srcOrd="0" destOrd="0" parTransId="{46FAFC84-BC7C-514A-8697-9A4B73C93536}" sibTransId="{242B1D88-FEB9-7F45-8A79-2B08B85FDE82}"/>
    <dgm:cxn modelId="{1D8E0642-BAB4-B349-A9BE-46D1214E78BE}" type="presOf" srcId="{079B71E3-077E-EE45-8E0E-AD01CA319477}" destId="{D406B063-2297-AA4B-BF3A-A104A775C0E6}" srcOrd="0" destOrd="0" presId="urn:microsoft.com/office/officeart/2005/8/layout/hierarchy4"/>
    <dgm:cxn modelId="{C982F368-4EA4-E24A-A8F4-6B3F024D1537}" type="presOf" srcId="{6B217745-622E-B241-A1DB-AC56119092EA}" destId="{9D76E249-C517-7F4E-9FFC-92C9B3E4DE0D}" srcOrd="0" destOrd="0" presId="urn:microsoft.com/office/officeart/2005/8/layout/hierarchy4"/>
    <dgm:cxn modelId="{3A133B75-6787-DD4E-A95C-FFFC09AF9AF0}" srcId="{4FF8D119-06BB-D148-B2D6-16448D192025}" destId="{80527964-A594-0540-AA0F-A66CE245491F}" srcOrd="0" destOrd="0" parTransId="{9574E83D-5D78-7B43-B665-672642942FA5}" sibTransId="{8DA57094-C64A-7542-AE4C-A290F5EAF009}"/>
    <dgm:cxn modelId="{BC01A079-46F8-0B4F-A936-DBD429E0D621}" type="presOf" srcId="{4FF8D119-06BB-D148-B2D6-16448D192025}" destId="{8123606F-21A5-FD4D-9CDE-8D6FFB949BDC}" srcOrd="0" destOrd="0" presId="urn:microsoft.com/office/officeart/2005/8/layout/hierarchy4"/>
    <dgm:cxn modelId="{519392BB-DD66-044E-9922-9D241058E86E}" srcId="{74B925B5-D7C2-754B-BF22-6E71399478E7}" destId="{88EE82AB-56FD-224E-B35E-C2E466D268E6}" srcOrd="0" destOrd="0" parTransId="{F604BF26-2E26-324B-94DD-0A105AA078F2}" sibTransId="{769FF79E-3F03-7645-8C13-B1A99E876438}"/>
    <dgm:cxn modelId="{5B60F1BE-FCFD-EB47-93E0-A529F0375096}" srcId="{4CEB5CEF-1C78-1A48-9FC8-DA7C1D41B0BA}" destId="{6B217745-622E-B241-A1DB-AC56119092EA}" srcOrd="0" destOrd="0" parTransId="{128DC62B-FD76-AD4C-8755-E9A72F4E2C9A}" sibTransId="{B330E9E3-EDE3-2543-98FC-5E383B666DFB}"/>
    <dgm:cxn modelId="{DAF18DC6-C5A2-1144-88FF-74E640A6DBAE}" type="presOf" srcId="{88EE82AB-56FD-224E-B35E-C2E466D268E6}" destId="{BB8FE965-A12A-FA4B-B3F7-034FD693C708}" srcOrd="0" destOrd="0" presId="urn:microsoft.com/office/officeart/2005/8/layout/hierarchy4"/>
    <dgm:cxn modelId="{EE1980E2-C8CA-2E4A-96B5-F1367E787147}" type="presOf" srcId="{80527964-A594-0540-AA0F-A66CE245491F}" destId="{105656E7-FBE4-8542-BFCC-DD4669982BC5}" srcOrd="0" destOrd="0" presId="urn:microsoft.com/office/officeart/2005/8/layout/hierarchy4"/>
    <dgm:cxn modelId="{9AD82FF3-66FE-9847-B1FB-89EB55671852}" srcId="{079B71E3-077E-EE45-8E0E-AD01CA319477}" destId="{74B925B5-D7C2-754B-BF22-6E71399478E7}" srcOrd="0" destOrd="0" parTransId="{99A22B41-80E8-0D46-B582-8F2FD37C5DF3}" sibTransId="{C0422F82-396C-504C-A2FE-8C757A29FBAB}"/>
    <dgm:cxn modelId="{8F755FF8-FECE-6A4C-B2E0-29D43FDB8B0B}" type="presOf" srcId="{4CEB5CEF-1C78-1A48-9FC8-DA7C1D41B0BA}" destId="{D66046D7-CE25-6C41-8A3E-46EBA6D6114E}" srcOrd="0" destOrd="0" presId="urn:microsoft.com/office/officeart/2005/8/layout/hierarchy4"/>
    <dgm:cxn modelId="{9D10C127-31AC-4746-9483-730A6DB2086F}" type="presParOf" srcId="{17E154FE-BB1F-2C4E-B19D-B312F43D2A71}" destId="{C9EB40E9-3673-FC41-B14A-4C90E17988F6}" srcOrd="0" destOrd="0" presId="urn:microsoft.com/office/officeart/2005/8/layout/hierarchy4"/>
    <dgm:cxn modelId="{991090F8-57AB-CE41-8B45-DB7ACCAE88B7}" type="presParOf" srcId="{C9EB40E9-3673-FC41-B14A-4C90E17988F6}" destId="{D406B063-2297-AA4B-BF3A-A104A775C0E6}" srcOrd="0" destOrd="0" presId="urn:microsoft.com/office/officeart/2005/8/layout/hierarchy4"/>
    <dgm:cxn modelId="{6DA4347C-2EA9-D742-B116-7D1C2CE6E1BA}" type="presParOf" srcId="{C9EB40E9-3673-FC41-B14A-4C90E17988F6}" destId="{A3356277-FE68-F743-BAA5-54C57D150AE1}" srcOrd="1" destOrd="0" presId="urn:microsoft.com/office/officeart/2005/8/layout/hierarchy4"/>
    <dgm:cxn modelId="{69DADDB3-01FC-AB42-8AF2-F8554558A584}" type="presParOf" srcId="{C9EB40E9-3673-FC41-B14A-4C90E17988F6}" destId="{95730B1D-55A3-714C-A357-631523FA11BD}" srcOrd="2" destOrd="0" presId="urn:microsoft.com/office/officeart/2005/8/layout/hierarchy4"/>
    <dgm:cxn modelId="{6200B573-3232-7D4B-846D-A9319F5190C0}" type="presParOf" srcId="{95730B1D-55A3-714C-A357-631523FA11BD}" destId="{92F1DB46-D074-C545-8A0E-6E4911235CC0}" srcOrd="0" destOrd="0" presId="urn:microsoft.com/office/officeart/2005/8/layout/hierarchy4"/>
    <dgm:cxn modelId="{E46E2731-0734-6542-86BF-B78D5DA87762}" type="presParOf" srcId="{92F1DB46-D074-C545-8A0E-6E4911235CC0}" destId="{A26A7192-A16F-8C4C-8638-05B985AB1650}" srcOrd="0" destOrd="0" presId="urn:microsoft.com/office/officeart/2005/8/layout/hierarchy4"/>
    <dgm:cxn modelId="{C890C951-55B1-7B43-A8B0-070E1FD93598}" type="presParOf" srcId="{92F1DB46-D074-C545-8A0E-6E4911235CC0}" destId="{655FD29A-B345-9543-9FAB-A06AE5A36DBF}" srcOrd="1" destOrd="0" presId="urn:microsoft.com/office/officeart/2005/8/layout/hierarchy4"/>
    <dgm:cxn modelId="{C509941C-92B6-174A-950B-CAEC725B00F2}" type="presParOf" srcId="{92F1DB46-D074-C545-8A0E-6E4911235CC0}" destId="{B34CA693-263D-DA42-85F8-80A6898679F0}" srcOrd="2" destOrd="0" presId="urn:microsoft.com/office/officeart/2005/8/layout/hierarchy4"/>
    <dgm:cxn modelId="{F555580A-4E0A-804E-9FC6-34A36BA54BFC}" type="presParOf" srcId="{B34CA693-263D-DA42-85F8-80A6898679F0}" destId="{FE123603-2566-8349-B4EB-877B4A7E909F}" srcOrd="0" destOrd="0" presId="urn:microsoft.com/office/officeart/2005/8/layout/hierarchy4"/>
    <dgm:cxn modelId="{0D6070F7-E6C7-B142-A77D-9D15BE2B1B13}" type="presParOf" srcId="{FE123603-2566-8349-B4EB-877B4A7E909F}" destId="{BB8FE965-A12A-FA4B-B3F7-034FD693C708}" srcOrd="0" destOrd="0" presId="urn:microsoft.com/office/officeart/2005/8/layout/hierarchy4"/>
    <dgm:cxn modelId="{31B13B42-8BC5-824A-B7E9-1C43B9966256}" type="presParOf" srcId="{FE123603-2566-8349-B4EB-877B4A7E909F}" destId="{458EA5E6-C64A-9F48-9887-577F2A8D6EEF}" srcOrd="1" destOrd="0" presId="urn:microsoft.com/office/officeart/2005/8/layout/hierarchy4"/>
    <dgm:cxn modelId="{C0D45B11-E3DE-DA44-B7B5-0024F5DD4C61}" type="presParOf" srcId="{95730B1D-55A3-714C-A357-631523FA11BD}" destId="{30CAA254-65B1-2B47-BEC7-20611BACE676}" srcOrd="1" destOrd="0" presId="urn:microsoft.com/office/officeart/2005/8/layout/hierarchy4"/>
    <dgm:cxn modelId="{F59792A4-6CA9-3E48-8F14-70EBF70203FC}" type="presParOf" srcId="{95730B1D-55A3-714C-A357-631523FA11BD}" destId="{54074383-A2DC-5B42-9739-E63B95FC57BA}" srcOrd="2" destOrd="0" presId="urn:microsoft.com/office/officeart/2005/8/layout/hierarchy4"/>
    <dgm:cxn modelId="{7B8E1D10-69BE-9541-9EB4-7C6CC19B29DE}" type="presParOf" srcId="{54074383-A2DC-5B42-9739-E63B95FC57BA}" destId="{8123606F-21A5-FD4D-9CDE-8D6FFB949BDC}" srcOrd="0" destOrd="0" presId="urn:microsoft.com/office/officeart/2005/8/layout/hierarchy4"/>
    <dgm:cxn modelId="{45E8A5C0-0057-8943-AB24-E4EEDDFA7A93}" type="presParOf" srcId="{54074383-A2DC-5B42-9739-E63B95FC57BA}" destId="{834C8A9C-CFD1-3A45-B827-0B9894032BD4}" srcOrd="1" destOrd="0" presId="urn:microsoft.com/office/officeart/2005/8/layout/hierarchy4"/>
    <dgm:cxn modelId="{1C268BE5-0E78-4343-97AE-D83A4A42648A}" type="presParOf" srcId="{54074383-A2DC-5B42-9739-E63B95FC57BA}" destId="{330EFDF1-C456-EB4F-9CEA-CA14643F0B10}" srcOrd="2" destOrd="0" presId="urn:microsoft.com/office/officeart/2005/8/layout/hierarchy4"/>
    <dgm:cxn modelId="{2BAAF5CF-3836-6C4E-9B70-732D27830BD0}" type="presParOf" srcId="{330EFDF1-C456-EB4F-9CEA-CA14643F0B10}" destId="{40386BBC-42E3-1E42-96CD-9A4D080F4083}" srcOrd="0" destOrd="0" presId="urn:microsoft.com/office/officeart/2005/8/layout/hierarchy4"/>
    <dgm:cxn modelId="{1095298D-5E07-A14B-9A92-172E94E32BFC}" type="presParOf" srcId="{40386BBC-42E3-1E42-96CD-9A4D080F4083}" destId="{105656E7-FBE4-8542-BFCC-DD4669982BC5}" srcOrd="0" destOrd="0" presId="urn:microsoft.com/office/officeart/2005/8/layout/hierarchy4"/>
    <dgm:cxn modelId="{8CAE636B-8E4A-F940-840C-835407364BB8}" type="presParOf" srcId="{40386BBC-42E3-1E42-96CD-9A4D080F4083}" destId="{14D4E5E1-8E38-A144-99E7-C088878669DE}" srcOrd="1" destOrd="0" presId="urn:microsoft.com/office/officeart/2005/8/layout/hierarchy4"/>
    <dgm:cxn modelId="{E7D91162-55C2-B84B-B5E9-9C6B4FC4C029}" type="presParOf" srcId="{95730B1D-55A3-714C-A357-631523FA11BD}" destId="{3F844203-BFB5-ED42-8252-9F968CE14E95}" srcOrd="3" destOrd="0" presId="urn:microsoft.com/office/officeart/2005/8/layout/hierarchy4"/>
    <dgm:cxn modelId="{6DDB7C1E-612D-574C-BFFC-793E5A178591}" type="presParOf" srcId="{95730B1D-55A3-714C-A357-631523FA11BD}" destId="{5FD46211-5370-6A4F-A690-62C3163E0934}" srcOrd="4" destOrd="0" presId="urn:microsoft.com/office/officeart/2005/8/layout/hierarchy4"/>
    <dgm:cxn modelId="{810CD336-79BD-664B-90B3-57BD9AA5E315}" type="presParOf" srcId="{5FD46211-5370-6A4F-A690-62C3163E0934}" destId="{D66046D7-CE25-6C41-8A3E-46EBA6D6114E}" srcOrd="0" destOrd="0" presId="urn:microsoft.com/office/officeart/2005/8/layout/hierarchy4"/>
    <dgm:cxn modelId="{E6661195-3BCF-3140-AFB9-284BD8C00EBB}" type="presParOf" srcId="{5FD46211-5370-6A4F-A690-62C3163E0934}" destId="{B6D9EE1E-4E6E-C745-AE2E-365441615292}" srcOrd="1" destOrd="0" presId="urn:microsoft.com/office/officeart/2005/8/layout/hierarchy4"/>
    <dgm:cxn modelId="{3DF7CF03-324F-0C43-A0B3-5D46EEF0D1A2}" type="presParOf" srcId="{5FD46211-5370-6A4F-A690-62C3163E0934}" destId="{0DEED4DE-7073-5A42-A4F0-157B963A0936}" srcOrd="2" destOrd="0" presId="urn:microsoft.com/office/officeart/2005/8/layout/hierarchy4"/>
    <dgm:cxn modelId="{1530A353-E172-BA4E-9F10-EFB3AE02062E}" type="presParOf" srcId="{0DEED4DE-7073-5A42-A4F0-157B963A0936}" destId="{FE962D88-A527-8E44-B18D-BCC55E50CA5B}" srcOrd="0" destOrd="0" presId="urn:microsoft.com/office/officeart/2005/8/layout/hierarchy4"/>
    <dgm:cxn modelId="{0154DB97-5D1F-8147-8CA9-06392073708F}" type="presParOf" srcId="{FE962D88-A527-8E44-B18D-BCC55E50CA5B}" destId="{9D76E249-C517-7F4E-9FFC-92C9B3E4DE0D}" srcOrd="0" destOrd="0" presId="urn:microsoft.com/office/officeart/2005/8/layout/hierarchy4"/>
    <dgm:cxn modelId="{88B38EA2-D362-1346-9F5B-BF95B1C80953}" type="presParOf" srcId="{FE962D88-A527-8E44-B18D-BCC55E50CA5B}" destId="{CDCC08C4-49A1-5040-A588-F2AA174F8CBE}"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A67680D-AD4C-7B40-8B36-841C006E7947}" type="doc">
      <dgm:prSet loTypeId="urn:microsoft.com/office/officeart/2005/8/layout/hierarchy4" loCatId="list" qsTypeId="urn:microsoft.com/office/officeart/2005/8/quickstyle/simple2" qsCatId="simple" csTypeId="urn:microsoft.com/office/officeart/2005/8/colors/accent1_2" csCatId="accent1" phldr="1"/>
      <dgm:spPr/>
      <dgm:t>
        <a:bodyPr/>
        <a:lstStyle/>
        <a:p>
          <a:endParaRPr lang="en-US"/>
        </a:p>
      </dgm:t>
    </dgm:pt>
    <dgm:pt modelId="{74B925B5-D7C2-754B-BF22-6E71399478E7}">
      <dgm:prSet phldrT="[Text]" custT="1"/>
      <dgm:spPr/>
      <dgm:t>
        <a:bodyPr/>
        <a:lstStyle/>
        <a:p>
          <a:r>
            <a:rPr lang="en-US" sz="1400" dirty="0">
              <a:latin typeface="Roboto" panose="02000000000000000000" pitchFamily="2" charset="0"/>
              <a:ea typeface="Roboto" panose="02000000000000000000" pitchFamily="2" charset="0"/>
              <a:cs typeface="Roboto" panose="02000000000000000000" pitchFamily="2" charset="0"/>
            </a:rPr>
            <a:t>“TMPL”</a:t>
          </a:r>
        </a:p>
      </dgm:t>
    </dgm:pt>
    <dgm:pt modelId="{99A22B41-80E8-0D46-B582-8F2FD37C5DF3}" type="parTrans" cxnId="{9AD82FF3-66FE-9847-B1FB-89EB55671852}">
      <dgm:prSet/>
      <dgm:spPr/>
      <dgm:t>
        <a:bodyPr/>
        <a:lstStyle/>
        <a:p>
          <a:endParaRPr lang="en-US"/>
        </a:p>
      </dgm:t>
    </dgm:pt>
    <dgm:pt modelId="{C0422F82-396C-504C-A2FE-8C757A29FBAB}" type="sibTrans" cxnId="{9AD82FF3-66FE-9847-B1FB-89EB55671852}">
      <dgm:prSet/>
      <dgm:spPr/>
      <dgm:t>
        <a:bodyPr/>
        <a:lstStyle/>
        <a:p>
          <a:endParaRPr lang="en-US"/>
        </a:p>
      </dgm:t>
    </dgm:pt>
    <dgm:pt modelId="{88EE82AB-56FD-224E-B35E-C2E466D268E6}">
      <dgm:prSet phldrT="[Text]"/>
      <dgm:spPr/>
      <dgm:t>
        <a:bodyPr/>
        <a:lstStyle/>
        <a:p>
          <a:r>
            <a:rPr lang="en-US" dirty="0">
              <a:latin typeface="Roboto" panose="02000000000000000000" pitchFamily="2" charset="0"/>
              <a:ea typeface="Roboto" panose="02000000000000000000" pitchFamily="2" charset="0"/>
              <a:cs typeface="Roboto" panose="02000000000000000000" pitchFamily="2" charset="0"/>
            </a:rPr>
            <a:t>Entry 1</a:t>
          </a:r>
        </a:p>
      </dgm:t>
    </dgm:pt>
    <dgm:pt modelId="{F604BF26-2E26-324B-94DD-0A105AA078F2}" type="parTrans" cxnId="{519392BB-DD66-044E-9922-9D241058E86E}">
      <dgm:prSet/>
      <dgm:spPr/>
      <dgm:t>
        <a:bodyPr/>
        <a:lstStyle/>
        <a:p>
          <a:endParaRPr lang="en-US"/>
        </a:p>
      </dgm:t>
    </dgm:pt>
    <dgm:pt modelId="{769FF79E-3F03-7645-8C13-B1A99E876438}" type="sibTrans" cxnId="{519392BB-DD66-044E-9922-9D241058E86E}">
      <dgm:prSet/>
      <dgm:spPr/>
      <dgm:t>
        <a:bodyPr/>
        <a:lstStyle/>
        <a:p>
          <a:endParaRPr lang="en-US"/>
        </a:p>
      </dgm:t>
    </dgm:pt>
    <dgm:pt modelId="{4CEB5CEF-1C78-1A48-9FC8-DA7C1D41B0BA}">
      <dgm:prSet phldrT="[Text]"/>
      <dgm:spPr/>
      <dgm:t>
        <a:bodyPr/>
        <a:lstStyle/>
        <a:p>
          <a:r>
            <a:rPr lang="en-US" dirty="0">
              <a:latin typeface="Roboto" panose="02000000000000000000" pitchFamily="2" charset="0"/>
              <a:ea typeface="Roboto" panose="02000000000000000000" pitchFamily="2" charset="0"/>
              <a:cs typeface="Roboto" panose="02000000000000000000" pitchFamily="2" charset="0"/>
            </a:rPr>
            <a:t>Uncompressed</a:t>
          </a:r>
          <a:br>
            <a:rPr lang="en-US" dirty="0">
              <a:latin typeface="Roboto" panose="02000000000000000000" pitchFamily="2" charset="0"/>
              <a:ea typeface="Roboto" panose="02000000000000000000" pitchFamily="2" charset="0"/>
              <a:cs typeface="Roboto" panose="02000000000000000000" pitchFamily="2" charset="0"/>
            </a:rPr>
          </a:br>
          <a:r>
            <a:rPr lang="en-US" dirty="0">
              <a:latin typeface="Roboto" panose="02000000000000000000" pitchFamily="2" charset="0"/>
              <a:ea typeface="Roboto" panose="02000000000000000000" pitchFamily="2" charset="0"/>
              <a:cs typeface="Roboto" panose="02000000000000000000" pitchFamily="2" charset="0"/>
            </a:rPr>
            <a:t>Size</a:t>
          </a:r>
        </a:p>
      </dgm:t>
    </dgm:pt>
    <dgm:pt modelId="{172DDFF2-4BFE-6140-BE9C-CB3EB21DBEFF}" type="parTrans" cxnId="{46495D0D-684C-A94D-B8BC-CD95927D978F}">
      <dgm:prSet/>
      <dgm:spPr/>
      <dgm:t>
        <a:bodyPr/>
        <a:lstStyle/>
        <a:p>
          <a:endParaRPr lang="en-US"/>
        </a:p>
      </dgm:t>
    </dgm:pt>
    <dgm:pt modelId="{A0394E95-F968-F04A-BCE8-58EBFC2C73E2}" type="sibTrans" cxnId="{46495D0D-684C-A94D-B8BC-CD95927D978F}">
      <dgm:prSet/>
      <dgm:spPr/>
      <dgm:t>
        <a:bodyPr/>
        <a:lstStyle/>
        <a:p>
          <a:endParaRPr lang="en-US"/>
        </a:p>
      </dgm:t>
    </dgm:pt>
    <dgm:pt modelId="{6B217745-622E-B241-A1DB-AC56119092EA}">
      <dgm:prSet phldrT="[Text]"/>
      <dgm:spPr/>
      <dgm:t>
        <a:bodyPr/>
        <a:lstStyle/>
        <a:p>
          <a:r>
            <a:rPr lang="en-US" dirty="0">
              <a:latin typeface="Roboto" panose="02000000000000000000" pitchFamily="2" charset="0"/>
              <a:ea typeface="Roboto" panose="02000000000000000000" pitchFamily="2" charset="0"/>
              <a:cs typeface="Roboto" panose="02000000000000000000" pitchFamily="2" charset="0"/>
            </a:rPr>
            <a:t>and so on…</a:t>
          </a:r>
        </a:p>
      </dgm:t>
    </dgm:pt>
    <dgm:pt modelId="{128DC62B-FD76-AD4C-8755-E9A72F4E2C9A}" type="parTrans" cxnId="{5B60F1BE-FCFD-EB47-93E0-A529F0375096}">
      <dgm:prSet/>
      <dgm:spPr/>
      <dgm:t>
        <a:bodyPr/>
        <a:lstStyle/>
        <a:p>
          <a:endParaRPr lang="en-US"/>
        </a:p>
      </dgm:t>
    </dgm:pt>
    <dgm:pt modelId="{B330E9E3-EDE3-2543-98FC-5E383B666DFB}" type="sibTrans" cxnId="{5B60F1BE-FCFD-EB47-93E0-A529F0375096}">
      <dgm:prSet/>
      <dgm:spPr/>
      <dgm:t>
        <a:bodyPr/>
        <a:lstStyle/>
        <a:p>
          <a:endParaRPr lang="en-US"/>
        </a:p>
      </dgm:t>
    </dgm:pt>
    <dgm:pt modelId="{4FF8D119-06BB-D148-B2D6-16448D192025}">
      <dgm:prSet/>
      <dgm:spPr/>
      <dgm:t>
        <a:bodyPr/>
        <a:lstStyle/>
        <a:p>
          <a:r>
            <a:rPr lang="en-US" dirty="0">
              <a:latin typeface="Roboto" panose="02000000000000000000" pitchFamily="2" charset="0"/>
              <a:ea typeface="Roboto" panose="02000000000000000000" pitchFamily="2" charset="0"/>
              <a:cs typeface="Roboto" panose="02000000000000000000" pitchFamily="2" charset="0"/>
            </a:rPr>
            <a:t>File Name/ID</a:t>
          </a:r>
        </a:p>
      </dgm:t>
    </dgm:pt>
    <dgm:pt modelId="{B282DB86-8849-CE4D-93B2-64B912B3D782}" type="parTrans" cxnId="{9629D93C-CB97-0148-91C0-F45265CC580E}">
      <dgm:prSet/>
      <dgm:spPr/>
      <dgm:t>
        <a:bodyPr/>
        <a:lstStyle/>
        <a:p>
          <a:endParaRPr lang="en-US"/>
        </a:p>
      </dgm:t>
    </dgm:pt>
    <dgm:pt modelId="{69B9F331-778C-EA49-A6C5-A147146EAF0A}" type="sibTrans" cxnId="{9629D93C-CB97-0148-91C0-F45265CC580E}">
      <dgm:prSet/>
      <dgm:spPr/>
      <dgm:t>
        <a:bodyPr/>
        <a:lstStyle/>
        <a:p>
          <a:endParaRPr lang="en-US"/>
        </a:p>
      </dgm:t>
    </dgm:pt>
    <dgm:pt modelId="{80527964-A594-0540-AA0F-A66CE245491F}">
      <dgm:prSet/>
      <dgm:spPr/>
      <dgm:t>
        <a:bodyPr/>
        <a:lstStyle/>
        <a:p>
          <a:r>
            <a:rPr lang="en-US" dirty="0">
              <a:latin typeface="Roboto" panose="02000000000000000000" pitchFamily="2" charset="0"/>
              <a:ea typeface="Roboto" panose="02000000000000000000" pitchFamily="2" charset="0"/>
              <a:cs typeface="Roboto" panose="02000000000000000000" pitchFamily="2" charset="0"/>
            </a:rPr>
            <a:t>Entry 2</a:t>
          </a:r>
        </a:p>
      </dgm:t>
    </dgm:pt>
    <dgm:pt modelId="{9574E83D-5D78-7B43-B665-672642942FA5}" type="parTrans" cxnId="{3A133B75-6787-DD4E-A95C-FFFC09AF9AF0}">
      <dgm:prSet/>
      <dgm:spPr/>
      <dgm:t>
        <a:bodyPr/>
        <a:lstStyle/>
        <a:p>
          <a:endParaRPr lang="en-US"/>
        </a:p>
      </dgm:t>
    </dgm:pt>
    <dgm:pt modelId="{8DA57094-C64A-7542-AE4C-A290F5EAF009}" type="sibTrans" cxnId="{3A133B75-6787-DD4E-A95C-FFFC09AF9AF0}">
      <dgm:prSet/>
      <dgm:spPr/>
      <dgm:t>
        <a:bodyPr/>
        <a:lstStyle/>
        <a:p>
          <a:endParaRPr lang="en-US"/>
        </a:p>
      </dgm:t>
    </dgm:pt>
    <dgm:pt modelId="{079B71E3-077E-EE45-8E0E-AD01CA319477}">
      <dgm:prSet phldrT="[Text]" custT="1"/>
      <dgm:spPr/>
      <dgm:t>
        <a:bodyPr/>
        <a:lstStyle/>
        <a:p>
          <a:r>
            <a:rPr lang="en-US" sz="2400" dirty="0">
              <a:latin typeface="Roboto" panose="02000000000000000000" pitchFamily="2" charset="0"/>
              <a:ea typeface="Roboto" panose="02000000000000000000" pitchFamily="2" charset="0"/>
              <a:cs typeface="Roboto" panose="02000000000000000000" pitchFamily="2" charset="0"/>
            </a:rPr>
            <a:t>Chunk n</a:t>
          </a:r>
        </a:p>
      </dgm:t>
    </dgm:pt>
    <dgm:pt modelId="{242B1D88-FEB9-7F45-8A79-2B08B85FDE82}" type="sibTrans" cxnId="{3E869D3F-C102-8A4E-8250-0150AE98BD69}">
      <dgm:prSet/>
      <dgm:spPr/>
      <dgm:t>
        <a:bodyPr/>
        <a:lstStyle/>
        <a:p>
          <a:endParaRPr lang="en-US"/>
        </a:p>
      </dgm:t>
    </dgm:pt>
    <dgm:pt modelId="{46FAFC84-BC7C-514A-8697-9A4B73C93536}" type="parTrans" cxnId="{3E869D3F-C102-8A4E-8250-0150AE98BD69}">
      <dgm:prSet/>
      <dgm:spPr/>
      <dgm:t>
        <a:bodyPr/>
        <a:lstStyle/>
        <a:p>
          <a:endParaRPr lang="en-US"/>
        </a:p>
      </dgm:t>
    </dgm:pt>
    <dgm:pt modelId="{17E154FE-BB1F-2C4E-B19D-B312F43D2A71}" type="pres">
      <dgm:prSet presAssocID="{0A67680D-AD4C-7B40-8B36-841C006E7947}" presName="Name0" presStyleCnt="0">
        <dgm:presLayoutVars>
          <dgm:chPref val="1"/>
          <dgm:dir/>
          <dgm:animOne val="branch"/>
          <dgm:animLvl val="lvl"/>
          <dgm:resizeHandles/>
        </dgm:presLayoutVars>
      </dgm:prSet>
      <dgm:spPr/>
    </dgm:pt>
    <dgm:pt modelId="{C9EB40E9-3673-FC41-B14A-4C90E17988F6}" type="pres">
      <dgm:prSet presAssocID="{079B71E3-077E-EE45-8E0E-AD01CA319477}" presName="vertOne" presStyleCnt="0"/>
      <dgm:spPr/>
    </dgm:pt>
    <dgm:pt modelId="{D406B063-2297-AA4B-BF3A-A104A775C0E6}" type="pres">
      <dgm:prSet presAssocID="{079B71E3-077E-EE45-8E0E-AD01CA319477}" presName="txOne" presStyleLbl="node0" presStyleIdx="0" presStyleCnt="1" custLinFactNeighborX="0" custLinFactNeighborY="7207">
        <dgm:presLayoutVars>
          <dgm:chPref val="3"/>
        </dgm:presLayoutVars>
      </dgm:prSet>
      <dgm:spPr/>
    </dgm:pt>
    <dgm:pt modelId="{A3356277-FE68-F743-BAA5-54C57D150AE1}" type="pres">
      <dgm:prSet presAssocID="{079B71E3-077E-EE45-8E0E-AD01CA319477}" presName="parTransOne" presStyleCnt="0"/>
      <dgm:spPr/>
    </dgm:pt>
    <dgm:pt modelId="{95730B1D-55A3-714C-A357-631523FA11BD}" type="pres">
      <dgm:prSet presAssocID="{079B71E3-077E-EE45-8E0E-AD01CA319477}" presName="horzOne" presStyleCnt="0"/>
      <dgm:spPr/>
    </dgm:pt>
    <dgm:pt modelId="{92F1DB46-D074-C545-8A0E-6E4911235CC0}" type="pres">
      <dgm:prSet presAssocID="{74B925B5-D7C2-754B-BF22-6E71399478E7}" presName="vertTwo" presStyleCnt="0"/>
      <dgm:spPr/>
    </dgm:pt>
    <dgm:pt modelId="{A26A7192-A16F-8C4C-8638-05B985AB1650}" type="pres">
      <dgm:prSet presAssocID="{74B925B5-D7C2-754B-BF22-6E71399478E7}" presName="txTwo" presStyleLbl="node2" presStyleIdx="0" presStyleCnt="3">
        <dgm:presLayoutVars>
          <dgm:chPref val="3"/>
        </dgm:presLayoutVars>
      </dgm:prSet>
      <dgm:spPr/>
    </dgm:pt>
    <dgm:pt modelId="{655FD29A-B345-9543-9FAB-A06AE5A36DBF}" type="pres">
      <dgm:prSet presAssocID="{74B925B5-D7C2-754B-BF22-6E71399478E7}" presName="parTransTwo" presStyleCnt="0"/>
      <dgm:spPr/>
    </dgm:pt>
    <dgm:pt modelId="{B34CA693-263D-DA42-85F8-80A6898679F0}" type="pres">
      <dgm:prSet presAssocID="{74B925B5-D7C2-754B-BF22-6E71399478E7}" presName="horzTwo" presStyleCnt="0"/>
      <dgm:spPr/>
    </dgm:pt>
    <dgm:pt modelId="{FE123603-2566-8349-B4EB-877B4A7E909F}" type="pres">
      <dgm:prSet presAssocID="{88EE82AB-56FD-224E-B35E-C2E466D268E6}" presName="vertThree" presStyleCnt="0"/>
      <dgm:spPr/>
    </dgm:pt>
    <dgm:pt modelId="{BB8FE965-A12A-FA4B-B3F7-034FD693C708}" type="pres">
      <dgm:prSet presAssocID="{88EE82AB-56FD-224E-B35E-C2E466D268E6}" presName="txThree" presStyleLbl="node3" presStyleIdx="0" presStyleCnt="3">
        <dgm:presLayoutVars>
          <dgm:chPref val="3"/>
        </dgm:presLayoutVars>
      </dgm:prSet>
      <dgm:spPr/>
    </dgm:pt>
    <dgm:pt modelId="{458EA5E6-C64A-9F48-9887-577F2A8D6EEF}" type="pres">
      <dgm:prSet presAssocID="{88EE82AB-56FD-224E-B35E-C2E466D268E6}" presName="horzThree" presStyleCnt="0"/>
      <dgm:spPr/>
    </dgm:pt>
    <dgm:pt modelId="{30CAA254-65B1-2B47-BEC7-20611BACE676}" type="pres">
      <dgm:prSet presAssocID="{C0422F82-396C-504C-A2FE-8C757A29FBAB}" presName="sibSpaceTwo" presStyleCnt="0"/>
      <dgm:spPr/>
    </dgm:pt>
    <dgm:pt modelId="{54074383-A2DC-5B42-9739-E63B95FC57BA}" type="pres">
      <dgm:prSet presAssocID="{4FF8D119-06BB-D148-B2D6-16448D192025}" presName="vertTwo" presStyleCnt="0"/>
      <dgm:spPr/>
    </dgm:pt>
    <dgm:pt modelId="{8123606F-21A5-FD4D-9CDE-8D6FFB949BDC}" type="pres">
      <dgm:prSet presAssocID="{4FF8D119-06BB-D148-B2D6-16448D192025}" presName="txTwo" presStyleLbl="node2" presStyleIdx="1" presStyleCnt="3">
        <dgm:presLayoutVars>
          <dgm:chPref val="3"/>
        </dgm:presLayoutVars>
      </dgm:prSet>
      <dgm:spPr/>
    </dgm:pt>
    <dgm:pt modelId="{834C8A9C-CFD1-3A45-B827-0B9894032BD4}" type="pres">
      <dgm:prSet presAssocID="{4FF8D119-06BB-D148-B2D6-16448D192025}" presName="parTransTwo" presStyleCnt="0"/>
      <dgm:spPr/>
    </dgm:pt>
    <dgm:pt modelId="{330EFDF1-C456-EB4F-9CEA-CA14643F0B10}" type="pres">
      <dgm:prSet presAssocID="{4FF8D119-06BB-D148-B2D6-16448D192025}" presName="horzTwo" presStyleCnt="0"/>
      <dgm:spPr/>
    </dgm:pt>
    <dgm:pt modelId="{40386BBC-42E3-1E42-96CD-9A4D080F4083}" type="pres">
      <dgm:prSet presAssocID="{80527964-A594-0540-AA0F-A66CE245491F}" presName="vertThree" presStyleCnt="0"/>
      <dgm:spPr/>
    </dgm:pt>
    <dgm:pt modelId="{105656E7-FBE4-8542-BFCC-DD4669982BC5}" type="pres">
      <dgm:prSet presAssocID="{80527964-A594-0540-AA0F-A66CE245491F}" presName="txThree" presStyleLbl="node3" presStyleIdx="1" presStyleCnt="3">
        <dgm:presLayoutVars>
          <dgm:chPref val="3"/>
        </dgm:presLayoutVars>
      </dgm:prSet>
      <dgm:spPr/>
    </dgm:pt>
    <dgm:pt modelId="{14D4E5E1-8E38-A144-99E7-C088878669DE}" type="pres">
      <dgm:prSet presAssocID="{80527964-A594-0540-AA0F-A66CE245491F}" presName="horzThree" presStyleCnt="0"/>
      <dgm:spPr/>
    </dgm:pt>
    <dgm:pt modelId="{3F844203-BFB5-ED42-8252-9F968CE14E95}" type="pres">
      <dgm:prSet presAssocID="{69B9F331-778C-EA49-A6C5-A147146EAF0A}" presName="sibSpaceTwo" presStyleCnt="0"/>
      <dgm:spPr/>
    </dgm:pt>
    <dgm:pt modelId="{5FD46211-5370-6A4F-A690-62C3163E0934}" type="pres">
      <dgm:prSet presAssocID="{4CEB5CEF-1C78-1A48-9FC8-DA7C1D41B0BA}" presName="vertTwo" presStyleCnt="0"/>
      <dgm:spPr/>
    </dgm:pt>
    <dgm:pt modelId="{D66046D7-CE25-6C41-8A3E-46EBA6D6114E}" type="pres">
      <dgm:prSet presAssocID="{4CEB5CEF-1C78-1A48-9FC8-DA7C1D41B0BA}" presName="txTwo" presStyleLbl="node2" presStyleIdx="2" presStyleCnt="3">
        <dgm:presLayoutVars>
          <dgm:chPref val="3"/>
        </dgm:presLayoutVars>
      </dgm:prSet>
      <dgm:spPr/>
    </dgm:pt>
    <dgm:pt modelId="{B6D9EE1E-4E6E-C745-AE2E-365441615292}" type="pres">
      <dgm:prSet presAssocID="{4CEB5CEF-1C78-1A48-9FC8-DA7C1D41B0BA}" presName="parTransTwo" presStyleCnt="0"/>
      <dgm:spPr/>
    </dgm:pt>
    <dgm:pt modelId="{0DEED4DE-7073-5A42-A4F0-157B963A0936}" type="pres">
      <dgm:prSet presAssocID="{4CEB5CEF-1C78-1A48-9FC8-DA7C1D41B0BA}" presName="horzTwo" presStyleCnt="0"/>
      <dgm:spPr/>
    </dgm:pt>
    <dgm:pt modelId="{FE962D88-A527-8E44-B18D-BCC55E50CA5B}" type="pres">
      <dgm:prSet presAssocID="{6B217745-622E-B241-A1DB-AC56119092EA}" presName="vertThree" presStyleCnt="0"/>
      <dgm:spPr/>
    </dgm:pt>
    <dgm:pt modelId="{9D76E249-C517-7F4E-9FFC-92C9B3E4DE0D}" type="pres">
      <dgm:prSet presAssocID="{6B217745-622E-B241-A1DB-AC56119092EA}" presName="txThree" presStyleLbl="node3" presStyleIdx="2" presStyleCnt="3">
        <dgm:presLayoutVars>
          <dgm:chPref val="3"/>
        </dgm:presLayoutVars>
      </dgm:prSet>
      <dgm:spPr/>
    </dgm:pt>
    <dgm:pt modelId="{CDCC08C4-49A1-5040-A588-F2AA174F8CBE}" type="pres">
      <dgm:prSet presAssocID="{6B217745-622E-B241-A1DB-AC56119092EA}" presName="horzThree" presStyleCnt="0"/>
      <dgm:spPr/>
    </dgm:pt>
  </dgm:ptLst>
  <dgm:cxnLst>
    <dgm:cxn modelId="{46495D0D-684C-A94D-B8BC-CD95927D978F}" srcId="{079B71E3-077E-EE45-8E0E-AD01CA319477}" destId="{4CEB5CEF-1C78-1A48-9FC8-DA7C1D41B0BA}" srcOrd="2" destOrd="0" parTransId="{172DDFF2-4BFE-6140-BE9C-CB3EB21DBEFF}" sibTransId="{A0394E95-F968-F04A-BCE8-58EBFC2C73E2}"/>
    <dgm:cxn modelId="{C014C717-B783-A24C-AED2-9B441D2A91A2}" type="presOf" srcId="{74B925B5-D7C2-754B-BF22-6E71399478E7}" destId="{A26A7192-A16F-8C4C-8638-05B985AB1650}" srcOrd="0" destOrd="0" presId="urn:microsoft.com/office/officeart/2005/8/layout/hierarchy4"/>
    <dgm:cxn modelId="{FDCFF231-284B-C640-A35D-6B8078E9C451}" type="presOf" srcId="{0A67680D-AD4C-7B40-8B36-841C006E7947}" destId="{17E154FE-BB1F-2C4E-B19D-B312F43D2A71}" srcOrd="0" destOrd="0" presId="urn:microsoft.com/office/officeart/2005/8/layout/hierarchy4"/>
    <dgm:cxn modelId="{9629D93C-CB97-0148-91C0-F45265CC580E}" srcId="{079B71E3-077E-EE45-8E0E-AD01CA319477}" destId="{4FF8D119-06BB-D148-B2D6-16448D192025}" srcOrd="1" destOrd="0" parTransId="{B282DB86-8849-CE4D-93B2-64B912B3D782}" sibTransId="{69B9F331-778C-EA49-A6C5-A147146EAF0A}"/>
    <dgm:cxn modelId="{3E869D3F-C102-8A4E-8250-0150AE98BD69}" srcId="{0A67680D-AD4C-7B40-8B36-841C006E7947}" destId="{079B71E3-077E-EE45-8E0E-AD01CA319477}" srcOrd="0" destOrd="0" parTransId="{46FAFC84-BC7C-514A-8697-9A4B73C93536}" sibTransId="{242B1D88-FEB9-7F45-8A79-2B08B85FDE82}"/>
    <dgm:cxn modelId="{1D8E0642-BAB4-B349-A9BE-46D1214E78BE}" type="presOf" srcId="{079B71E3-077E-EE45-8E0E-AD01CA319477}" destId="{D406B063-2297-AA4B-BF3A-A104A775C0E6}" srcOrd="0" destOrd="0" presId="urn:microsoft.com/office/officeart/2005/8/layout/hierarchy4"/>
    <dgm:cxn modelId="{C982F368-4EA4-E24A-A8F4-6B3F024D1537}" type="presOf" srcId="{6B217745-622E-B241-A1DB-AC56119092EA}" destId="{9D76E249-C517-7F4E-9FFC-92C9B3E4DE0D}" srcOrd="0" destOrd="0" presId="urn:microsoft.com/office/officeart/2005/8/layout/hierarchy4"/>
    <dgm:cxn modelId="{3A133B75-6787-DD4E-A95C-FFFC09AF9AF0}" srcId="{4FF8D119-06BB-D148-B2D6-16448D192025}" destId="{80527964-A594-0540-AA0F-A66CE245491F}" srcOrd="0" destOrd="0" parTransId="{9574E83D-5D78-7B43-B665-672642942FA5}" sibTransId="{8DA57094-C64A-7542-AE4C-A290F5EAF009}"/>
    <dgm:cxn modelId="{BC01A079-46F8-0B4F-A936-DBD429E0D621}" type="presOf" srcId="{4FF8D119-06BB-D148-B2D6-16448D192025}" destId="{8123606F-21A5-FD4D-9CDE-8D6FFB949BDC}" srcOrd="0" destOrd="0" presId="urn:microsoft.com/office/officeart/2005/8/layout/hierarchy4"/>
    <dgm:cxn modelId="{519392BB-DD66-044E-9922-9D241058E86E}" srcId="{74B925B5-D7C2-754B-BF22-6E71399478E7}" destId="{88EE82AB-56FD-224E-B35E-C2E466D268E6}" srcOrd="0" destOrd="0" parTransId="{F604BF26-2E26-324B-94DD-0A105AA078F2}" sibTransId="{769FF79E-3F03-7645-8C13-B1A99E876438}"/>
    <dgm:cxn modelId="{5B60F1BE-FCFD-EB47-93E0-A529F0375096}" srcId="{4CEB5CEF-1C78-1A48-9FC8-DA7C1D41B0BA}" destId="{6B217745-622E-B241-A1DB-AC56119092EA}" srcOrd="0" destOrd="0" parTransId="{128DC62B-FD76-AD4C-8755-E9A72F4E2C9A}" sibTransId="{B330E9E3-EDE3-2543-98FC-5E383B666DFB}"/>
    <dgm:cxn modelId="{DAF18DC6-C5A2-1144-88FF-74E640A6DBAE}" type="presOf" srcId="{88EE82AB-56FD-224E-B35E-C2E466D268E6}" destId="{BB8FE965-A12A-FA4B-B3F7-034FD693C708}" srcOrd="0" destOrd="0" presId="urn:microsoft.com/office/officeart/2005/8/layout/hierarchy4"/>
    <dgm:cxn modelId="{EE1980E2-C8CA-2E4A-96B5-F1367E787147}" type="presOf" srcId="{80527964-A594-0540-AA0F-A66CE245491F}" destId="{105656E7-FBE4-8542-BFCC-DD4669982BC5}" srcOrd="0" destOrd="0" presId="urn:microsoft.com/office/officeart/2005/8/layout/hierarchy4"/>
    <dgm:cxn modelId="{9AD82FF3-66FE-9847-B1FB-89EB55671852}" srcId="{079B71E3-077E-EE45-8E0E-AD01CA319477}" destId="{74B925B5-D7C2-754B-BF22-6E71399478E7}" srcOrd="0" destOrd="0" parTransId="{99A22B41-80E8-0D46-B582-8F2FD37C5DF3}" sibTransId="{C0422F82-396C-504C-A2FE-8C757A29FBAB}"/>
    <dgm:cxn modelId="{8F755FF8-FECE-6A4C-B2E0-29D43FDB8B0B}" type="presOf" srcId="{4CEB5CEF-1C78-1A48-9FC8-DA7C1D41B0BA}" destId="{D66046D7-CE25-6C41-8A3E-46EBA6D6114E}" srcOrd="0" destOrd="0" presId="urn:microsoft.com/office/officeart/2005/8/layout/hierarchy4"/>
    <dgm:cxn modelId="{9D10C127-31AC-4746-9483-730A6DB2086F}" type="presParOf" srcId="{17E154FE-BB1F-2C4E-B19D-B312F43D2A71}" destId="{C9EB40E9-3673-FC41-B14A-4C90E17988F6}" srcOrd="0" destOrd="0" presId="urn:microsoft.com/office/officeart/2005/8/layout/hierarchy4"/>
    <dgm:cxn modelId="{991090F8-57AB-CE41-8B45-DB7ACCAE88B7}" type="presParOf" srcId="{C9EB40E9-3673-FC41-B14A-4C90E17988F6}" destId="{D406B063-2297-AA4B-BF3A-A104A775C0E6}" srcOrd="0" destOrd="0" presId="urn:microsoft.com/office/officeart/2005/8/layout/hierarchy4"/>
    <dgm:cxn modelId="{6DA4347C-2EA9-D742-B116-7D1C2CE6E1BA}" type="presParOf" srcId="{C9EB40E9-3673-FC41-B14A-4C90E17988F6}" destId="{A3356277-FE68-F743-BAA5-54C57D150AE1}" srcOrd="1" destOrd="0" presId="urn:microsoft.com/office/officeart/2005/8/layout/hierarchy4"/>
    <dgm:cxn modelId="{69DADDB3-01FC-AB42-8AF2-F8554558A584}" type="presParOf" srcId="{C9EB40E9-3673-FC41-B14A-4C90E17988F6}" destId="{95730B1D-55A3-714C-A357-631523FA11BD}" srcOrd="2" destOrd="0" presId="urn:microsoft.com/office/officeart/2005/8/layout/hierarchy4"/>
    <dgm:cxn modelId="{6200B573-3232-7D4B-846D-A9319F5190C0}" type="presParOf" srcId="{95730B1D-55A3-714C-A357-631523FA11BD}" destId="{92F1DB46-D074-C545-8A0E-6E4911235CC0}" srcOrd="0" destOrd="0" presId="urn:microsoft.com/office/officeart/2005/8/layout/hierarchy4"/>
    <dgm:cxn modelId="{E46E2731-0734-6542-86BF-B78D5DA87762}" type="presParOf" srcId="{92F1DB46-D074-C545-8A0E-6E4911235CC0}" destId="{A26A7192-A16F-8C4C-8638-05B985AB1650}" srcOrd="0" destOrd="0" presId="urn:microsoft.com/office/officeart/2005/8/layout/hierarchy4"/>
    <dgm:cxn modelId="{C890C951-55B1-7B43-A8B0-070E1FD93598}" type="presParOf" srcId="{92F1DB46-D074-C545-8A0E-6E4911235CC0}" destId="{655FD29A-B345-9543-9FAB-A06AE5A36DBF}" srcOrd="1" destOrd="0" presId="urn:microsoft.com/office/officeart/2005/8/layout/hierarchy4"/>
    <dgm:cxn modelId="{C509941C-92B6-174A-950B-CAEC725B00F2}" type="presParOf" srcId="{92F1DB46-D074-C545-8A0E-6E4911235CC0}" destId="{B34CA693-263D-DA42-85F8-80A6898679F0}" srcOrd="2" destOrd="0" presId="urn:microsoft.com/office/officeart/2005/8/layout/hierarchy4"/>
    <dgm:cxn modelId="{F555580A-4E0A-804E-9FC6-34A36BA54BFC}" type="presParOf" srcId="{B34CA693-263D-DA42-85F8-80A6898679F0}" destId="{FE123603-2566-8349-B4EB-877B4A7E909F}" srcOrd="0" destOrd="0" presId="urn:microsoft.com/office/officeart/2005/8/layout/hierarchy4"/>
    <dgm:cxn modelId="{0D6070F7-E6C7-B142-A77D-9D15BE2B1B13}" type="presParOf" srcId="{FE123603-2566-8349-B4EB-877B4A7E909F}" destId="{BB8FE965-A12A-FA4B-B3F7-034FD693C708}" srcOrd="0" destOrd="0" presId="urn:microsoft.com/office/officeart/2005/8/layout/hierarchy4"/>
    <dgm:cxn modelId="{31B13B42-8BC5-824A-B7E9-1C43B9966256}" type="presParOf" srcId="{FE123603-2566-8349-B4EB-877B4A7E909F}" destId="{458EA5E6-C64A-9F48-9887-577F2A8D6EEF}" srcOrd="1" destOrd="0" presId="urn:microsoft.com/office/officeart/2005/8/layout/hierarchy4"/>
    <dgm:cxn modelId="{C0D45B11-E3DE-DA44-B7B5-0024F5DD4C61}" type="presParOf" srcId="{95730B1D-55A3-714C-A357-631523FA11BD}" destId="{30CAA254-65B1-2B47-BEC7-20611BACE676}" srcOrd="1" destOrd="0" presId="urn:microsoft.com/office/officeart/2005/8/layout/hierarchy4"/>
    <dgm:cxn modelId="{F59792A4-6CA9-3E48-8F14-70EBF70203FC}" type="presParOf" srcId="{95730B1D-55A3-714C-A357-631523FA11BD}" destId="{54074383-A2DC-5B42-9739-E63B95FC57BA}" srcOrd="2" destOrd="0" presId="urn:microsoft.com/office/officeart/2005/8/layout/hierarchy4"/>
    <dgm:cxn modelId="{7B8E1D10-69BE-9541-9EB4-7C6CC19B29DE}" type="presParOf" srcId="{54074383-A2DC-5B42-9739-E63B95FC57BA}" destId="{8123606F-21A5-FD4D-9CDE-8D6FFB949BDC}" srcOrd="0" destOrd="0" presId="urn:microsoft.com/office/officeart/2005/8/layout/hierarchy4"/>
    <dgm:cxn modelId="{45E8A5C0-0057-8943-AB24-E4EEDDFA7A93}" type="presParOf" srcId="{54074383-A2DC-5B42-9739-E63B95FC57BA}" destId="{834C8A9C-CFD1-3A45-B827-0B9894032BD4}" srcOrd="1" destOrd="0" presId="urn:microsoft.com/office/officeart/2005/8/layout/hierarchy4"/>
    <dgm:cxn modelId="{1C268BE5-0E78-4343-97AE-D83A4A42648A}" type="presParOf" srcId="{54074383-A2DC-5B42-9739-E63B95FC57BA}" destId="{330EFDF1-C456-EB4F-9CEA-CA14643F0B10}" srcOrd="2" destOrd="0" presId="urn:microsoft.com/office/officeart/2005/8/layout/hierarchy4"/>
    <dgm:cxn modelId="{2BAAF5CF-3836-6C4E-9B70-732D27830BD0}" type="presParOf" srcId="{330EFDF1-C456-EB4F-9CEA-CA14643F0B10}" destId="{40386BBC-42E3-1E42-96CD-9A4D080F4083}" srcOrd="0" destOrd="0" presId="urn:microsoft.com/office/officeart/2005/8/layout/hierarchy4"/>
    <dgm:cxn modelId="{1095298D-5E07-A14B-9A92-172E94E32BFC}" type="presParOf" srcId="{40386BBC-42E3-1E42-96CD-9A4D080F4083}" destId="{105656E7-FBE4-8542-BFCC-DD4669982BC5}" srcOrd="0" destOrd="0" presId="urn:microsoft.com/office/officeart/2005/8/layout/hierarchy4"/>
    <dgm:cxn modelId="{8CAE636B-8E4A-F940-840C-835407364BB8}" type="presParOf" srcId="{40386BBC-42E3-1E42-96CD-9A4D080F4083}" destId="{14D4E5E1-8E38-A144-99E7-C088878669DE}" srcOrd="1" destOrd="0" presId="urn:microsoft.com/office/officeart/2005/8/layout/hierarchy4"/>
    <dgm:cxn modelId="{E7D91162-55C2-B84B-B5E9-9C6B4FC4C029}" type="presParOf" srcId="{95730B1D-55A3-714C-A357-631523FA11BD}" destId="{3F844203-BFB5-ED42-8252-9F968CE14E95}" srcOrd="3" destOrd="0" presId="urn:microsoft.com/office/officeart/2005/8/layout/hierarchy4"/>
    <dgm:cxn modelId="{6DDB7C1E-612D-574C-BFFC-793E5A178591}" type="presParOf" srcId="{95730B1D-55A3-714C-A357-631523FA11BD}" destId="{5FD46211-5370-6A4F-A690-62C3163E0934}" srcOrd="4" destOrd="0" presId="urn:microsoft.com/office/officeart/2005/8/layout/hierarchy4"/>
    <dgm:cxn modelId="{810CD336-79BD-664B-90B3-57BD9AA5E315}" type="presParOf" srcId="{5FD46211-5370-6A4F-A690-62C3163E0934}" destId="{D66046D7-CE25-6C41-8A3E-46EBA6D6114E}" srcOrd="0" destOrd="0" presId="urn:microsoft.com/office/officeart/2005/8/layout/hierarchy4"/>
    <dgm:cxn modelId="{E6661195-3BCF-3140-AFB9-284BD8C00EBB}" type="presParOf" srcId="{5FD46211-5370-6A4F-A690-62C3163E0934}" destId="{B6D9EE1E-4E6E-C745-AE2E-365441615292}" srcOrd="1" destOrd="0" presId="urn:microsoft.com/office/officeart/2005/8/layout/hierarchy4"/>
    <dgm:cxn modelId="{3DF7CF03-324F-0C43-A0B3-5D46EEF0D1A2}" type="presParOf" srcId="{5FD46211-5370-6A4F-A690-62C3163E0934}" destId="{0DEED4DE-7073-5A42-A4F0-157B963A0936}" srcOrd="2" destOrd="0" presId="urn:microsoft.com/office/officeart/2005/8/layout/hierarchy4"/>
    <dgm:cxn modelId="{1530A353-E172-BA4E-9F10-EFB3AE02062E}" type="presParOf" srcId="{0DEED4DE-7073-5A42-A4F0-157B963A0936}" destId="{FE962D88-A527-8E44-B18D-BCC55E50CA5B}" srcOrd="0" destOrd="0" presId="urn:microsoft.com/office/officeart/2005/8/layout/hierarchy4"/>
    <dgm:cxn modelId="{0154DB97-5D1F-8147-8CA9-06392073708F}" type="presParOf" srcId="{FE962D88-A527-8E44-B18D-BCC55E50CA5B}" destId="{9D76E249-C517-7F4E-9FFC-92C9B3E4DE0D}" srcOrd="0" destOrd="0" presId="urn:microsoft.com/office/officeart/2005/8/layout/hierarchy4"/>
    <dgm:cxn modelId="{88B38EA2-D362-1346-9F5B-BF95B1C80953}" type="presParOf" srcId="{FE962D88-A527-8E44-B18D-BCC55E50CA5B}" destId="{CDCC08C4-49A1-5040-A588-F2AA174F8CBE}" srcOrd="1" destOrd="0" presId="urn:microsoft.com/office/officeart/2005/8/layout/hierarchy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87B2E7-79B2-C640-87DB-594E1D112EF5}">
      <dsp:nvSpPr>
        <dsp:cNvPr id="0" name=""/>
        <dsp:cNvSpPr/>
      </dsp:nvSpPr>
      <dsp:spPr>
        <a:xfrm rot="5400000">
          <a:off x="-235667" y="271537"/>
          <a:ext cx="1571119" cy="109978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br>
            <a:rPr lang="en-US" sz="2000" kern="1200" dirty="0">
              <a:latin typeface="Roboto" panose="02000000000000000000" pitchFamily="2" charset="0"/>
              <a:ea typeface="Roboto" panose="02000000000000000000" pitchFamily="2" charset="0"/>
              <a:cs typeface="Roboto" panose="02000000000000000000" pitchFamily="2" charset="0"/>
            </a:rPr>
          </a:br>
          <a:r>
            <a:rPr lang="en-US" sz="2000" kern="1200" dirty="0">
              <a:latin typeface="Roboto" panose="02000000000000000000" pitchFamily="2" charset="0"/>
              <a:ea typeface="Roboto" panose="02000000000000000000" pitchFamily="2" charset="0"/>
              <a:cs typeface="Roboto" panose="02000000000000000000" pitchFamily="2" charset="0"/>
            </a:rPr>
            <a:t>Original</a:t>
          </a:r>
          <a:br>
            <a:rPr lang="en-US" sz="2000" kern="1200" dirty="0">
              <a:latin typeface="Roboto" panose="02000000000000000000" pitchFamily="2" charset="0"/>
              <a:ea typeface="Roboto" panose="02000000000000000000" pitchFamily="2" charset="0"/>
              <a:cs typeface="Roboto" panose="02000000000000000000" pitchFamily="2" charset="0"/>
            </a:rPr>
          </a:br>
          <a:r>
            <a:rPr lang="en-US" sz="2000" kern="1200" dirty="0">
              <a:latin typeface="Roboto" panose="02000000000000000000" pitchFamily="2" charset="0"/>
              <a:ea typeface="Roboto" panose="02000000000000000000" pitchFamily="2" charset="0"/>
              <a:cs typeface="Roboto" panose="02000000000000000000" pitchFamily="2" charset="0"/>
            </a:rPr>
            <a:t>Log</a:t>
          </a:r>
        </a:p>
      </dsp:txBody>
      <dsp:txXfrm rot="-5400000">
        <a:off x="2" y="585761"/>
        <a:ext cx="1099783" cy="471336"/>
      </dsp:txXfrm>
    </dsp:sp>
    <dsp:sp modelId="{D97C73CF-E1E6-274D-AC44-693CBE133662}">
      <dsp:nvSpPr>
        <dsp:cNvPr id="0" name=""/>
        <dsp:cNvSpPr/>
      </dsp:nvSpPr>
      <dsp:spPr>
        <a:xfrm rot="5400000">
          <a:off x="2579450" y="-1445621"/>
          <a:ext cx="1021764" cy="398109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8D0058-1C6E-E948-B38D-358F22F71AC4}">
      <dsp:nvSpPr>
        <dsp:cNvPr id="0" name=""/>
        <dsp:cNvSpPr/>
      </dsp:nvSpPr>
      <dsp:spPr>
        <a:xfrm rot="5400000">
          <a:off x="-235667" y="1614623"/>
          <a:ext cx="1571119" cy="109978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Roboto" panose="02000000000000000000" pitchFamily="2" charset="0"/>
              <a:ea typeface="Roboto" panose="02000000000000000000" pitchFamily="2" charset="0"/>
              <a:cs typeface="Roboto" panose="02000000000000000000" pitchFamily="2" charset="0"/>
            </a:rPr>
            <a:t>Template</a:t>
          </a:r>
        </a:p>
      </dsp:txBody>
      <dsp:txXfrm rot="-5400000">
        <a:off x="2" y="1928847"/>
        <a:ext cx="1099783" cy="471336"/>
      </dsp:txXfrm>
    </dsp:sp>
    <dsp:sp modelId="{C4166F9C-3D6D-3B40-AB4B-6F8628A87DC5}">
      <dsp:nvSpPr>
        <dsp:cNvPr id="0" name=""/>
        <dsp:cNvSpPr/>
      </dsp:nvSpPr>
      <dsp:spPr>
        <a:xfrm rot="5400000">
          <a:off x="2579719" y="-100980"/>
          <a:ext cx="1021227" cy="398109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C481954-6C24-2F4E-8947-0C9EECBC771B}">
      <dsp:nvSpPr>
        <dsp:cNvPr id="0" name=""/>
        <dsp:cNvSpPr/>
      </dsp:nvSpPr>
      <dsp:spPr>
        <a:xfrm rot="5400000">
          <a:off x="-235667" y="2991330"/>
          <a:ext cx="1571119" cy="109978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Roboto" panose="02000000000000000000" pitchFamily="2" charset="0"/>
              <a:ea typeface="Roboto" panose="02000000000000000000" pitchFamily="2" charset="0"/>
              <a:cs typeface="Roboto" panose="02000000000000000000" pitchFamily="2" charset="0"/>
            </a:rPr>
            <a:t>Variables</a:t>
          </a:r>
        </a:p>
      </dsp:txBody>
      <dsp:txXfrm rot="-5400000">
        <a:off x="2" y="3305554"/>
        <a:ext cx="1099783" cy="471336"/>
      </dsp:txXfrm>
    </dsp:sp>
    <dsp:sp modelId="{89391C46-6F35-314F-A929-6C599B48AA62}">
      <dsp:nvSpPr>
        <dsp:cNvPr id="0" name=""/>
        <dsp:cNvSpPr/>
      </dsp:nvSpPr>
      <dsp:spPr>
        <a:xfrm rot="5400000">
          <a:off x="2579719" y="1275726"/>
          <a:ext cx="1021227" cy="398109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9BEF3D-DAD7-4629-B116-B2F5456076A7}">
      <dsp:nvSpPr>
        <dsp:cNvPr id="0" name=""/>
        <dsp:cNvSpPr/>
      </dsp:nvSpPr>
      <dsp:spPr>
        <a:xfrm>
          <a:off x="0" y="1806"/>
          <a:ext cx="8229600" cy="91556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BDD523-6093-4077-9D5C-2D421E262707}">
      <dsp:nvSpPr>
        <dsp:cNvPr id="0" name=""/>
        <dsp:cNvSpPr/>
      </dsp:nvSpPr>
      <dsp:spPr>
        <a:xfrm>
          <a:off x="276958" y="207808"/>
          <a:ext cx="503560" cy="5035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007E33-42AE-4243-99A0-FC517EE6794C}">
      <dsp:nvSpPr>
        <dsp:cNvPr id="0" name=""/>
        <dsp:cNvSpPr/>
      </dsp:nvSpPr>
      <dsp:spPr>
        <a:xfrm>
          <a:off x="1057476" y="1806"/>
          <a:ext cx="7172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800100">
            <a:lnSpc>
              <a:spcPct val="90000"/>
            </a:lnSpc>
            <a:spcBef>
              <a:spcPct val="0"/>
            </a:spcBef>
            <a:spcAft>
              <a:spcPct val="35000"/>
            </a:spcAft>
            <a:buNone/>
          </a:pPr>
          <a:r>
            <a:rPr lang="en-US" sz="1800" b="1" kern="1200"/>
            <a:t>Validate Archive:</a:t>
          </a:r>
          <a:r>
            <a:rPr lang="en-US" sz="1800" kern="1200"/>
            <a:t> Check the global header to confirm the file format. </a:t>
          </a:r>
        </a:p>
      </dsp:txBody>
      <dsp:txXfrm>
        <a:off x="1057476" y="1806"/>
        <a:ext cx="7172123" cy="915564"/>
      </dsp:txXfrm>
    </dsp:sp>
    <dsp:sp modelId="{F92D1F56-CD02-4415-B228-E63332922181}">
      <dsp:nvSpPr>
        <dsp:cNvPr id="0" name=""/>
        <dsp:cNvSpPr/>
      </dsp:nvSpPr>
      <dsp:spPr>
        <a:xfrm>
          <a:off x="0" y="1146262"/>
          <a:ext cx="8229600" cy="91556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BD063E-AF5B-426E-BF80-A3BDA48B4608}">
      <dsp:nvSpPr>
        <dsp:cNvPr id="0" name=""/>
        <dsp:cNvSpPr/>
      </dsp:nvSpPr>
      <dsp:spPr>
        <a:xfrm>
          <a:off x="276958" y="1352264"/>
          <a:ext cx="503560" cy="5035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2D8A7EB-F323-496E-952B-3F25A74729C1}">
      <dsp:nvSpPr>
        <dsp:cNvPr id="0" name=""/>
        <dsp:cNvSpPr/>
      </dsp:nvSpPr>
      <dsp:spPr>
        <a:xfrm>
          <a:off x="1057476" y="1146262"/>
          <a:ext cx="7172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800100">
            <a:lnSpc>
              <a:spcPct val="90000"/>
            </a:lnSpc>
            <a:spcBef>
              <a:spcPct val="0"/>
            </a:spcBef>
            <a:spcAft>
              <a:spcPct val="35000"/>
            </a:spcAft>
            <a:buNone/>
          </a:pPr>
          <a:r>
            <a:rPr lang="en-US" sz="1800" b="1" kern="1200"/>
            <a:t>Initialize Dictionaries:</a:t>
          </a:r>
          <a:r>
            <a:rPr lang="en-US" sz="1800" kern="1200"/>
            <a:t> Use zlib to decompress the global template and variable dictionaries. </a:t>
          </a:r>
        </a:p>
      </dsp:txBody>
      <dsp:txXfrm>
        <a:off x="1057476" y="1146262"/>
        <a:ext cx="7172123" cy="915564"/>
      </dsp:txXfrm>
    </dsp:sp>
    <dsp:sp modelId="{B2F4D0D0-E1B9-4529-AAF1-9C5A2B1046C8}">
      <dsp:nvSpPr>
        <dsp:cNvPr id="0" name=""/>
        <dsp:cNvSpPr/>
      </dsp:nvSpPr>
      <dsp:spPr>
        <a:xfrm>
          <a:off x="0" y="2290717"/>
          <a:ext cx="8229600" cy="91556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98E8AD-A63E-4AFA-8C9B-4762D1BA89E4}">
      <dsp:nvSpPr>
        <dsp:cNvPr id="0" name=""/>
        <dsp:cNvSpPr/>
      </dsp:nvSpPr>
      <dsp:spPr>
        <a:xfrm>
          <a:off x="276958" y="2496719"/>
          <a:ext cx="503560" cy="5035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88E55EA-7BD7-46D7-943C-34CAB722B35B}">
      <dsp:nvSpPr>
        <dsp:cNvPr id="0" name=""/>
        <dsp:cNvSpPr/>
      </dsp:nvSpPr>
      <dsp:spPr>
        <a:xfrm>
          <a:off x="1057476" y="2290717"/>
          <a:ext cx="7172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800100">
            <a:lnSpc>
              <a:spcPct val="90000"/>
            </a:lnSpc>
            <a:spcBef>
              <a:spcPct val="0"/>
            </a:spcBef>
            <a:spcAft>
              <a:spcPct val="35000"/>
            </a:spcAft>
            <a:buNone/>
          </a:pPr>
          <a:r>
            <a:rPr lang="en-US" sz="1800" b="1" kern="1200"/>
            <a:t>Chunk-Based Decompression:</a:t>
          </a:r>
          <a:r>
            <a:rPr lang="en-US" sz="1800" kern="1200"/>
            <a:t> Process each chunk, substituting the original values back into the logs using the dictionaries. </a:t>
          </a:r>
        </a:p>
      </dsp:txBody>
      <dsp:txXfrm>
        <a:off x="1057476" y="2290717"/>
        <a:ext cx="7172123" cy="915564"/>
      </dsp:txXfrm>
    </dsp:sp>
    <dsp:sp modelId="{E88E16EE-2E03-4636-BFBC-9FCBACF18674}">
      <dsp:nvSpPr>
        <dsp:cNvPr id="0" name=""/>
        <dsp:cNvSpPr/>
      </dsp:nvSpPr>
      <dsp:spPr>
        <a:xfrm>
          <a:off x="0" y="3435173"/>
          <a:ext cx="8229600" cy="91556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C8BEC8-C695-492A-AECB-8ACC5D74F4A2}">
      <dsp:nvSpPr>
        <dsp:cNvPr id="0" name=""/>
        <dsp:cNvSpPr/>
      </dsp:nvSpPr>
      <dsp:spPr>
        <a:xfrm>
          <a:off x="276958" y="3641175"/>
          <a:ext cx="503560" cy="5035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CC40258-AF5A-4421-9EA7-2B329533F29C}">
      <dsp:nvSpPr>
        <dsp:cNvPr id="0" name=""/>
        <dsp:cNvSpPr/>
      </dsp:nvSpPr>
      <dsp:spPr>
        <a:xfrm>
          <a:off x="1057476" y="3435173"/>
          <a:ext cx="7172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800100">
            <a:lnSpc>
              <a:spcPct val="90000"/>
            </a:lnSpc>
            <a:spcBef>
              <a:spcPct val="0"/>
            </a:spcBef>
            <a:spcAft>
              <a:spcPct val="35000"/>
            </a:spcAft>
            <a:buNone/>
          </a:pPr>
          <a:r>
            <a:rPr lang="en-US" sz="1800" b="1" kern="1200"/>
            <a:t>File Reconstruction:</a:t>
          </a:r>
          <a:r>
            <a:rPr lang="en-US" sz="1800" kern="1200"/>
            <a:t> Write each decompressed log line to the appropriate file based on its file ID, restoring the original content.</a:t>
          </a:r>
        </a:p>
      </dsp:txBody>
      <dsp:txXfrm>
        <a:off x="1057476" y="3435173"/>
        <a:ext cx="7172123" cy="91556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9BEF3D-DAD7-4629-B116-B2F5456076A7}">
      <dsp:nvSpPr>
        <dsp:cNvPr id="0" name=""/>
        <dsp:cNvSpPr/>
      </dsp:nvSpPr>
      <dsp:spPr>
        <a:xfrm>
          <a:off x="0" y="1806"/>
          <a:ext cx="8229600" cy="91556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BDD523-6093-4077-9D5C-2D421E262707}">
      <dsp:nvSpPr>
        <dsp:cNvPr id="0" name=""/>
        <dsp:cNvSpPr/>
      </dsp:nvSpPr>
      <dsp:spPr>
        <a:xfrm>
          <a:off x="276958" y="207808"/>
          <a:ext cx="503560" cy="5035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007E33-42AE-4243-99A0-FC517EE6794C}">
      <dsp:nvSpPr>
        <dsp:cNvPr id="0" name=""/>
        <dsp:cNvSpPr/>
      </dsp:nvSpPr>
      <dsp:spPr>
        <a:xfrm>
          <a:off x="1057476" y="1806"/>
          <a:ext cx="7172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800100">
            <a:lnSpc>
              <a:spcPct val="90000"/>
            </a:lnSpc>
            <a:spcBef>
              <a:spcPct val="0"/>
            </a:spcBef>
            <a:spcAft>
              <a:spcPct val="35000"/>
            </a:spcAft>
            <a:buNone/>
          </a:pPr>
          <a:r>
            <a:rPr lang="en-US" sz="1800" b="1" kern="1200"/>
            <a:t>Validate Archive:</a:t>
          </a:r>
          <a:r>
            <a:rPr lang="en-US" sz="1800" kern="1200"/>
            <a:t> Check the global header to confirm the file format. </a:t>
          </a:r>
        </a:p>
      </dsp:txBody>
      <dsp:txXfrm>
        <a:off x="1057476" y="1806"/>
        <a:ext cx="7172123" cy="915564"/>
      </dsp:txXfrm>
    </dsp:sp>
    <dsp:sp modelId="{F92D1F56-CD02-4415-B228-E63332922181}">
      <dsp:nvSpPr>
        <dsp:cNvPr id="0" name=""/>
        <dsp:cNvSpPr/>
      </dsp:nvSpPr>
      <dsp:spPr>
        <a:xfrm>
          <a:off x="0" y="1146262"/>
          <a:ext cx="8229600" cy="91556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BD063E-AF5B-426E-BF80-A3BDA48B4608}">
      <dsp:nvSpPr>
        <dsp:cNvPr id="0" name=""/>
        <dsp:cNvSpPr/>
      </dsp:nvSpPr>
      <dsp:spPr>
        <a:xfrm>
          <a:off x="276958" y="1352264"/>
          <a:ext cx="503560" cy="5035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2D8A7EB-F323-496E-952B-3F25A74729C1}">
      <dsp:nvSpPr>
        <dsp:cNvPr id="0" name=""/>
        <dsp:cNvSpPr/>
      </dsp:nvSpPr>
      <dsp:spPr>
        <a:xfrm>
          <a:off x="1057476" y="1146262"/>
          <a:ext cx="7172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800100">
            <a:lnSpc>
              <a:spcPct val="90000"/>
            </a:lnSpc>
            <a:spcBef>
              <a:spcPct val="0"/>
            </a:spcBef>
            <a:spcAft>
              <a:spcPct val="35000"/>
            </a:spcAft>
            <a:buNone/>
          </a:pPr>
          <a:r>
            <a:rPr lang="en-US" sz="1800" b="1" kern="1200"/>
            <a:t>Initialize Dictionaries:</a:t>
          </a:r>
          <a:r>
            <a:rPr lang="en-US" sz="1800" kern="1200"/>
            <a:t> Use zlib to decompress the global template and variable dictionaries. </a:t>
          </a:r>
        </a:p>
      </dsp:txBody>
      <dsp:txXfrm>
        <a:off x="1057476" y="1146262"/>
        <a:ext cx="7172123" cy="915564"/>
      </dsp:txXfrm>
    </dsp:sp>
    <dsp:sp modelId="{B2F4D0D0-E1B9-4529-AAF1-9C5A2B1046C8}">
      <dsp:nvSpPr>
        <dsp:cNvPr id="0" name=""/>
        <dsp:cNvSpPr/>
      </dsp:nvSpPr>
      <dsp:spPr>
        <a:xfrm>
          <a:off x="0" y="2290717"/>
          <a:ext cx="8229600" cy="91556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98E8AD-A63E-4AFA-8C9B-4762D1BA89E4}">
      <dsp:nvSpPr>
        <dsp:cNvPr id="0" name=""/>
        <dsp:cNvSpPr/>
      </dsp:nvSpPr>
      <dsp:spPr>
        <a:xfrm>
          <a:off x="276958" y="2496719"/>
          <a:ext cx="503560" cy="5035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88E55EA-7BD7-46D7-943C-34CAB722B35B}">
      <dsp:nvSpPr>
        <dsp:cNvPr id="0" name=""/>
        <dsp:cNvSpPr/>
      </dsp:nvSpPr>
      <dsp:spPr>
        <a:xfrm>
          <a:off x="1057476" y="2290717"/>
          <a:ext cx="7172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800100">
            <a:lnSpc>
              <a:spcPct val="90000"/>
            </a:lnSpc>
            <a:spcBef>
              <a:spcPct val="0"/>
            </a:spcBef>
            <a:spcAft>
              <a:spcPct val="35000"/>
            </a:spcAft>
            <a:buNone/>
          </a:pPr>
          <a:r>
            <a:rPr lang="en-US" sz="1800" b="1" kern="1200"/>
            <a:t>Chunk-Based Decompression:</a:t>
          </a:r>
          <a:r>
            <a:rPr lang="en-US" sz="1800" kern="1200"/>
            <a:t> Process each chunk, substituting the original values back into the logs using the dictionaries. </a:t>
          </a:r>
        </a:p>
      </dsp:txBody>
      <dsp:txXfrm>
        <a:off x="1057476" y="2290717"/>
        <a:ext cx="7172123" cy="915564"/>
      </dsp:txXfrm>
    </dsp:sp>
    <dsp:sp modelId="{E88E16EE-2E03-4636-BFBC-9FCBACF18674}">
      <dsp:nvSpPr>
        <dsp:cNvPr id="0" name=""/>
        <dsp:cNvSpPr/>
      </dsp:nvSpPr>
      <dsp:spPr>
        <a:xfrm>
          <a:off x="0" y="3435173"/>
          <a:ext cx="8229600" cy="91556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C8BEC8-C695-492A-AECB-8ACC5D74F4A2}">
      <dsp:nvSpPr>
        <dsp:cNvPr id="0" name=""/>
        <dsp:cNvSpPr/>
      </dsp:nvSpPr>
      <dsp:spPr>
        <a:xfrm>
          <a:off x="276958" y="3641175"/>
          <a:ext cx="503560" cy="5035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CC40258-AF5A-4421-9EA7-2B329533F29C}">
      <dsp:nvSpPr>
        <dsp:cNvPr id="0" name=""/>
        <dsp:cNvSpPr/>
      </dsp:nvSpPr>
      <dsp:spPr>
        <a:xfrm>
          <a:off x="1057476" y="3435173"/>
          <a:ext cx="7172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800100">
            <a:lnSpc>
              <a:spcPct val="90000"/>
            </a:lnSpc>
            <a:spcBef>
              <a:spcPct val="0"/>
            </a:spcBef>
            <a:spcAft>
              <a:spcPct val="35000"/>
            </a:spcAft>
            <a:buNone/>
          </a:pPr>
          <a:r>
            <a:rPr lang="en-US" sz="1800" b="1" kern="1200"/>
            <a:t>File Reconstruction:</a:t>
          </a:r>
          <a:r>
            <a:rPr lang="en-US" sz="1800" kern="1200"/>
            <a:t> Write each decompressed log line to the appropriate file based on its file ID, restoring the original content.</a:t>
          </a:r>
        </a:p>
      </dsp:txBody>
      <dsp:txXfrm>
        <a:off x="1057476" y="3435173"/>
        <a:ext cx="7172123" cy="91556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7D9E04-C411-D640-B4A7-DC81894D8613}">
      <dsp:nvSpPr>
        <dsp:cNvPr id="0" name=""/>
        <dsp:cNvSpPr/>
      </dsp:nvSpPr>
      <dsp:spPr>
        <a:xfrm>
          <a:off x="823763" y="1110637"/>
          <a:ext cx="658207" cy="71"/>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39D6790-7805-CC47-8C43-D770B43CB034}">
      <dsp:nvSpPr>
        <dsp:cNvPr id="0" name=""/>
        <dsp:cNvSpPr/>
      </dsp:nvSpPr>
      <dsp:spPr>
        <a:xfrm>
          <a:off x="1521463" y="1055383"/>
          <a:ext cx="75693" cy="142170"/>
        </a:xfrm>
        <a:prstGeom prst="chevron">
          <a:avLst>
            <a:gd name="adj" fmla="val 90000"/>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1AD870A-295F-7B4A-9CFB-52B5C1184830}">
      <dsp:nvSpPr>
        <dsp:cNvPr id="0" name=""/>
        <dsp:cNvSpPr/>
      </dsp:nvSpPr>
      <dsp:spPr>
        <a:xfrm>
          <a:off x="429363" y="798548"/>
          <a:ext cx="624248" cy="624248"/>
        </a:xfrm>
        <a:prstGeom prst="ellipse">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4224" tIns="24224" rIns="24224" bIns="24224" numCol="1" spcCol="1270" anchor="ctr" anchorCtr="0">
          <a:noAutofit/>
        </a:bodyPr>
        <a:lstStyle/>
        <a:p>
          <a:pPr marL="0" lvl="0" indent="0" algn="ctr" defTabSz="1289050">
            <a:lnSpc>
              <a:spcPct val="90000"/>
            </a:lnSpc>
            <a:spcBef>
              <a:spcPct val="0"/>
            </a:spcBef>
            <a:spcAft>
              <a:spcPct val="35000"/>
            </a:spcAft>
            <a:buNone/>
          </a:pPr>
          <a:r>
            <a:rPr lang="en-US" sz="2900" kern="1200"/>
            <a:t>1</a:t>
          </a:r>
        </a:p>
      </dsp:txBody>
      <dsp:txXfrm>
        <a:off x="520782" y="889967"/>
        <a:ext cx="441410" cy="441410"/>
      </dsp:txXfrm>
    </dsp:sp>
    <dsp:sp modelId="{9FB5CDE1-B206-BB4C-9E9E-21D8C4A336B0}">
      <dsp:nvSpPr>
        <dsp:cNvPr id="0" name=""/>
        <dsp:cNvSpPr/>
      </dsp:nvSpPr>
      <dsp:spPr>
        <a:xfrm>
          <a:off x="1004" y="1588396"/>
          <a:ext cx="1480966" cy="1965600"/>
        </a:xfrm>
        <a:prstGeom prst="upArrowCallout">
          <a:avLst>
            <a:gd name="adj1" fmla="val 50000"/>
            <a:gd name="adj2" fmla="val 20000"/>
            <a:gd name="adj3" fmla="val 20000"/>
            <a:gd name="adj4" fmla="val 100000"/>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6820" tIns="165100" rIns="116820" bIns="165100" numCol="1" spcCol="1270" anchor="t" anchorCtr="0">
          <a:noAutofit/>
        </a:bodyPr>
        <a:lstStyle/>
        <a:p>
          <a:pPr marL="0" lvl="0" indent="0" algn="l" defTabSz="488950">
            <a:lnSpc>
              <a:spcPct val="90000"/>
            </a:lnSpc>
            <a:spcBef>
              <a:spcPct val="0"/>
            </a:spcBef>
            <a:spcAft>
              <a:spcPct val="35000"/>
            </a:spcAft>
            <a:buNone/>
          </a:pPr>
          <a:r>
            <a:rPr lang="en-US" sz="1100" b="1" kern="1200"/>
            <a:t>Validate Archive:</a:t>
          </a:r>
          <a:r>
            <a:rPr lang="en-US" sz="1100" kern="1200"/>
            <a:t> Read the global header to confirm the file format. </a:t>
          </a:r>
        </a:p>
      </dsp:txBody>
      <dsp:txXfrm>
        <a:off x="1004" y="1884589"/>
        <a:ext cx="1480966" cy="1669407"/>
      </dsp:txXfrm>
    </dsp:sp>
    <dsp:sp modelId="{610EE246-A9AA-A24B-BEAC-B3CE83BC6522}">
      <dsp:nvSpPr>
        <dsp:cNvPr id="0" name=""/>
        <dsp:cNvSpPr/>
      </dsp:nvSpPr>
      <dsp:spPr>
        <a:xfrm>
          <a:off x="1646522" y="1110636"/>
          <a:ext cx="1480966" cy="71"/>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7E2B403-D4A6-3146-A3FC-E90A87938B1B}">
      <dsp:nvSpPr>
        <dsp:cNvPr id="0" name=""/>
        <dsp:cNvSpPr/>
      </dsp:nvSpPr>
      <dsp:spPr>
        <a:xfrm>
          <a:off x="3166981" y="1055382"/>
          <a:ext cx="75693" cy="142172"/>
        </a:xfrm>
        <a:prstGeom prst="chevron">
          <a:avLst>
            <a:gd name="adj" fmla="val 90000"/>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D141950-2E43-2C47-8AC7-338BAC05C038}">
      <dsp:nvSpPr>
        <dsp:cNvPr id="0" name=""/>
        <dsp:cNvSpPr/>
      </dsp:nvSpPr>
      <dsp:spPr>
        <a:xfrm>
          <a:off x="2074881" y="798547"/>
          <a:ext cx="624248" cy="624248"/>
        </a:xfrm>
        <a:prstGeom prst="ellipse">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4224" tIns="24224" rIns="24224" bIns="24224" numCol="1" spcCol="1270" anchor="ctr" anchorCtr="0">
          <a:noAutofit/>
        </a:bodyPr>
        <a:lstStyle/>
        <a:p>
          <a:pPr marL="0" lvl="0" indent="0" algn="ctr" defTabSz="1289050">
            <a:lnSpc>
              <a:spcPct val="90000"/>
            </a:lnSpc>
            <a:spcBef>
              <a:spcPct val="0"/>
            </a:spcBef>
            <a:spcAft>
              <a:spcPct val="35000"/>
            </a:spcAft>
            <a:buNone/>
          </a:pPr>
          <a:r>
            <a:rPr lang="en-US" sz="2900" kern="1200"/>
            <a:t>2</a:t>
          </a:r>
        </a:p>
      </dsp:txBody>
      <dsp:txXfrm>
        <a:off x="2166300" y="889966"/>
        <a:ext cx="441410" cy="441410"/>
      </dsp:txXfrm>
    </dsp:sp>
    <dsp:sp modelId="{3E0A0B3F-C4FF-804F-8673-C47DDA268EF5}">
      <dsp:nvSpPr>
        <dsp:cNvPr id="0" name=""/>
        <dsp:cNvSpPr/>
      </dsp:nvSpPr>
      <dsp:spPr>
        <a:xfrm>
          <a:off x="1646522" y="1588396"/>
          <a:ext cx="1480966" cy="1965600"/>
        </a:xfrm>
        <a:prstGeom prst="upArrowCallout">
          <a:avLst>
            <a:gd name="adj1" fmla="val 50000"/>
            <a:gd name="adj2" fmla="val 20000"/>
            <a:gd name="adj3" fmla="val 20000"/>
            <a:gd name="adj4" fmla="val 100000"/>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6820" tIns="165100" rIns="116820" bIns="165100" numCol="1" spcCol="1270" anchor="t" anchorCtr="0">
          <a:noAutofit/>
        </a:bodyPr>
        <a:lstStyle/>
        <a:p>
          <a:pPr marL="0" lvl="0" indent="0" algn="l" defTabSz="488950">
            <a:lnSpc>
              <a:spcPct val="90000"/>
            </a:lnSpc>
            <a:spcBef>
              <a:spcPct val="0"/>
            </a:spcBef>
            <a:spcAft>
              <a:spcPct val="35000"/>
            </a:spcAft>
            <a:buNone/>
          </a:pPr>
          <a:r>
            <a:rPr lang="en-US" sz="1100" b="1" kern="1200"/>
            <a:t>Initialize Dictionaries:</a:t>
          </a:r>
          <a:r>
            <a:rPr lang="en-US" sz="1100" kern="1200"/>
            <a:t> Load templates and variable values from the decompressed global section. </a:t>
          </a:r>
        </a:p>
      </dsp:txBody>
      <dsp:txXfrm>
        <a:off x="1646522" y="1884589"/>
        <a:ext cx="1480966" cy="1669407"/>
      </dsp:txXfrm>
    </dsp:sp>
    <dsp:sp modelId="{434E9F01-C58A-9141-A7AE-2B3EB4720394}">
      <dsp:nvSpPr>
        <dsp:cNvPr id="0" name=""/>
        <dsp:cNvSpPr/>
      </dsp:nvSpPr>
      <dsp:spPr>
        <a:xfrm>
          <a:off x="3292040" y="1110636"/>
          <a:ext cx="1480966" cy="71"/>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0A3A5EB-D576-834A-BFAE-B592CBE8587B}">
      <dsp:nvSpPr>
        <dsp:cNvPr id="0" name=""/>
        <dsp:cNvSpPr/>
      </dsp:nvSpPr>
      <dsp:spPr>
        <a:xfrm>
          <a:off x="4812499" y="1055382"/>
          <a:ext cx="75693" cy="142172"/>
        </a:xfrm>
        <a:prstGeom prst="chevron">
          <a:avLst>
            <a:gd name="adj" fmla="val 90000"/>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091D515-42B4-9748-95F2-67E45D251287}">
      <dsp:nvSpPr>
        <dsp:cNvPr id="0" name=""/>
        <dsp:cNvSpPr/>
      </dsp:nvSpPr>
      <dsp:spPr>
        <a:xfrm>
          <a:off x="3720399" y="798547"/>
          <a:ext cx="624248" cy="624248"/>
        </a:xfrm>
        <a:prstGeom prst="ellipse">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4224" tIns="24224" rIns="24224" bIns="24224" numCol="1" spcCol="1270" anchor="ctr" anchorCtr="0">
          <a:noAutofit/>
        </a:bodyPr>
        <a:lstStyle/>
        <a:p>
          <a:pPr marL="0" lvl="0" indent="0" algn="ctr" defTabSz="1289050">
            <a:lnSpc>
              <a:spcPct val="90000"/>
            </a:lnSpc>
            <a:spcBef>
              <a:spcPct val="0"/>
            </a:spcBef>
            <a:spcAft>
              <a:spcPct val="35000"/>
            </a:spcAft>
            <a:buNone/>
          </a:pPr>
          <a:r>
            <a:rPr lang="en-US" sz="2900" kern="1200"/>
            <a:t>3</a:t>
          </a:r>
        </a:p>
      </dsp:txBody>
      <dsp:txXfrm>
        <a:off x="3811818" y="889966"/>
        <a:ext cx="441410" cy="441410"/>
      </dsp:txXfrm>
    </dsp:sp>
    <dsp:sp modelId="{2E57F753-BFDE-3149-85E6-F8703953E922}">
      <dsp:nvSpPr>
        <dsp:cNvPr id="0" name=""/>
        <dsp:cNvSpPr/>
      </dsp:nvSpPr>
      <dsp:spPr>
        <a:xfrm>
          <a:off x="3292040" y="1588396"/>
          <a:ext cx="1480966" cy="1965600"/>
        </a:xfrm>
        <a:prstGeom prst="upArrowCallout">
          <a:avLst>
            <a:gd name="adj1" fmla="val 50000"/>
            <a:gd name="adj2" fmla="val 20000"/>
            <a:gd name="adj3" fmla="val 20000"/>
            <a:gd name="adj4" fmla="val 100000"/>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6820" tIns="165100" rIns="116820" bIns="165100" numCol="1" spcCol="1270" anchor="t" anchorCtr="0">
          <a:noAutofit/>
        </a:bodyPr>
        <a:lstStyle/>
        <a:p>
          <a:pPr marL="0" lvl="0" indent="0" algn="l" defTabSz="488950">
            <a:lnSpc>
              <a:spcPct val="90000"/>
            </a:lnSpc>
            <a:spcBef>
              <a:spcPct val="0"/>
            </a:spcBef>
            <a:spcAft>
              <a:spcPct val="35000"/>
            </a:spcAft>
            <a:buNone/>
          </a:pPr>
          <a:r>
            <a:rPr lang="en-US" sz="1100" b="1" kern="1200"/>
            <a:t>Chunk-Based Processing:</a:t>
          </a:r>
          <a:r>
            <a:rPr lang="en-US" sz="1100" kern="1200"/>
            <a:t> Decompress each chunk in turn to reconstruct log lines (using the template and variable dictionaries). </a:t>
          </a:r>
        </a:p>
      </dsp:txBody>
      <dsp:txXfrm>
        <a:off x="3292040" y="1884589"/>
        <a:ext cx="1480966" cy="1669407"/>
      </dsp:txXfrm>
    </dsp:sp>
    <dsp:sp modelId="{8007C55D-6681-A04D-A128-6B3B3BC6580F}">
      <dsp:nvSpPr>
        <dsp:cNvPr id="0" name=""/>
        <dsp:cNvSpPr/>
      </dsp:nvSpPr>
      <dsp:spPr>
        <a:xfrm>
          <a:off x="4937559" y="1110635"/>
          <a:ext cx="1480966" cy="72"/>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2A9260B-D0B7-D244-937A-9D8650263424}">
      <dsp:nvSpPr>
        <dsp:cNvPr id="0" name=""/>
        <dsp:cNvSpPr/>
      </dsp:nvSpPr>
      <dsp:spPr>
        <a:xfrm>
          <a:off x="6458017" y="1055382"/>
          <a:ext cx="75693" cy="142172"/>
        </a:xfrm>
        <a:prstGeom prst="chevron">
          <a:avLst>
            <a:gd name="adj" fmla="val 90000"/>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84FB965-7C38-4F4F-A38D-1A042387428A}">
      <dsp:nvSpPr>
        <dsp:cNvPr id="0" name=""/>
        <dsp:cNvSpPr/>
      </dsp:nvSpPr>
      <dsp:spPr>
        <a:xfrm>
          <a:off x="5365917" y="798547"/>
          <a:ext cx="624248" cy="624248"/>
        </a:xfrm>
        <a:prstGeom prst="ellipse">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4224" tIns="24224" rIns="24224" bIns="24224" numCol="1" spcCol="1270" anchor="ctr" anchorCtr="0">
          <a:noAutofit/>
        </a:bodyPr>
        <a:lstStyle/>
        <a:p>
          <a:pPr marL="0" lvl="0" indent="0" algn="ctr" defTabSz="1289050">
            <a:lnSpc>
              <a:spcPct val="90000"/>
            </a:lnSpc>
            <a:spcBef>
              <a:spcPct val="0"/>
            </a:spcBef>
            <a:spcAft>
              <a:spcPct val="35000"/>
            </a:spcAft>
            <a:buNone/>
          </a:pPr>
          <a:r>
            <a:rPr lang="en-US" sz="2900" kern="1200"/>
            <a:t>4</a:t>
          </a:r>
        </a:p>
      </dsp:txBody>
      <dsp:txXfrm>
        <a:off x="5457336" y="889966"/>
        <a:ext cx="441410" cy="441410"/>
      </dsp:txXfrm>
    </dsp:sp>
    <dsp:sp modelId="{52653130-C485-3D43-ADA8-37907BEE12DE}">
      <dsp:nvSpPr>
        <dsp:cNvPr id="0" name=""/>
        <dsp:cNvSpPr/>
      </dsp:nvSpPr>
      <dsp:spPr>
        <a:xfrm>
          <a:off x="4937559" y="1588396"/>
          <a:ext cx="1480966" cy="1965600"/>
        </a:xfrm>
        <a:prstGeom prst="upArrowCallout">
          <a:avLst>
            <a:gd name="adj1" fmla="val 50000"/>
            <a:gd name="adj2" fmla="val 20000"/>
            <a:gd name="adj3" fmla="val 20000"/>
            <a:gd name="adj4" fmla="val 100000"/>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6820" tIns="165100" rIns="116820" bIns="165100" numCol="1" spcCol="1270" anchor="t" anchorCtr="0">
          <a:noAutofit/>
        </a:bodyPr>
        <a:lstStyle/>
        <a:p>
          <a:pPr marL="0" lvl="0" indent="0" algn="l" defTabSz="488950">
            <a:lnSpc>
              <a:spcPct val="90000"/>
            </a:lnSpc>
            <a:spcBef>
              <a:spcPct val="0"/>
            </a:spcBef>
            <a:spcAft>
              <a:spcPct val="35000"/>
            </a:spcAft>
            <a:buNone/>
          </a:pPr>
          <a:r>
            <a:rPr lang="en-US" sz="1100" b="1" kern="1200"/>
            <a:t>Match Search Term:</a:t>
          </a:r>
          <a:r>
            <a:rPr lang="en-US" sz="1100" kern="1200"/>
            <a:t> Compare each reconstructed line with the query (supporting wildcards). </a:t>
          </a:r>
        </a:p>
      </dsp:txBody>
      <dsp:txXfrm>
        <a:off x="4937559" y="1884589"/>
        <a:ext cx="1480966" cy="1669407"/>
      </dsp:txXfrm>
    </dsp:sp>
    <dsp:sp modelId="{AAFEE4F1-B674-0349-B64F-C38681DD78E3}">
      <dsp:nvSpPr>
        <dsp:cNvPr id="0" name=""/>
        <dsp:cNvSpPr/>
      </dsp:nvSpPr>
      <dsp:spPr>
        <a:xfrm>
          <a:off x="6583077" y="1110635"/>
          <a:ext cx="740483" cy="72"/>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B8DDFB8-0D63-D943-8D96-127B9685615E}">
      <dsp:nvSpPr>
        <dsp:cNvPr id="0" name=""/>
        <dsp:cNvSpPr/>
      </dsp:nvSpPr>
      <dsp:spPr>
        <a:xfrm>
          <a:off x="7011436" y="798547"/>
          <a:ext cx="624248" cy="624248"/>
        </a:xfrm>
        <a:prstGeom prst="ellipse">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4224" tIns="24224" rIns="24224" bIns="24224" numCol="1" spcCol="1270" anchor="ctr" anchorCtr="0">
          <a:noAutofit/>
        </a:bodyPr>
        <a:lstStyle/>
        <a:p>
          <a:pPr marL="0" lvl="0" indent="0" algn="ctr" defTabSz="1289050">
            <a:lnSpc>
              <a:spcPct val="90000"/>
            </a:lnSpc>
            <a:spcBef>
              <a:spcPct val="0"/>
            </a:spcBef>
            <a:spcAft>
              <a:spcPct val="35000"/>
            </a:spcAft>
            <a:buNone/>
          </a:pPr>
          <a:r>
            <a:rPr lang="en-US" sz="2900" kern="1200"/>
            <a:t>5</a:t>
          </a:r>
        </a:p>
      </dsp:txBody>
      <dsp:txXfrm>
        <a:off x="7102855" y="889966"/>
        <a:ext cx="441410" cy="441410"/>
      </dsp:txXfrm>
    </dsp:sp>
    <dsp:sp modelId="{C98F1CD1-78FB-B543-9EF5-60AF02F73DE0}">
      <dsp:nvSpPr>
        <dsp:cNvPr id="0" name=""/>
        <dsp:cNvSpPr/>
      </dsp:nvSpPr>
      <dsp:spPr>
        <a:xfrm>
          <a:off x="6583077" y="1588396"/>
          <a:ext cx="1480966" cy="1965600"/>
        </a:xfrm>
        <a:prstGeom prst="upArrowCallout">
          <a:avLst>
            <a:gd name="adj1" fmla="val 50000"/>
            <a:gd name="adj2" fmla="val 20000"/>
            <a:gd name="adj3" fmla="val 20000"/>
            <a:gd name="adj4" fmla="val 100000"/>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6820" tIns="165100" rIns="116820" bIns="165100" numCol="1" spcCol="1270" anchor="t" anchorCtr="0">
          <a:noAutofit/>
        </a:bodyPr>
        <a:lstStyle/>
        <a:p>
          <a:pPr marL="0" lvl="0" indent="0" algn="l" defTabSz="488950">
            <a:lnSpc>
              <a:spcPct val="90000"/>
            </a:lnSpc>
            <a:spcBef>
              <a:spcPct val="0"/>
            </a:spcBef>
            <a:spcAft>
              <a:spcPct val="35000"/>
            </a:spcAft>
            <a:buNone/>
          </a:pPr>
          <a:r>
            <a:rPr lang="en-US" sz="1100" b="1" kern="1200"/>
            <a:t>Report Results:</a:t>
          </a:r>
          <a:r>
            <a:rPr lang="en-US" sz="1100" kern="1200"/>
            <a:t> Print all matching lines along with their corresponding filenames.</a:t>
          </a:r>
        </a:p>
      </dsp:txBody>
      <dsp:txXfrm>
        <a:off x="6583077" y="1884589"/>
        <a:ext cx="1480966" cy="166940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06B063-2297-AA4B-BF3A-A104A775C0E6}">
      <dsp:nvSpPr>
        <dsp:cNvPr id="0" name=""/>
        <dsp:cNvSpPr/>
      </dsp:nvSpPr>
      <dsp:spPr>
        <a:xfrm>
          <a:off x="1408" y="5155"/>
          <a:ext cx="3917000" cy="52909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Roboto" panose="02000000000000000000" pitchFamily="2" charset="0"/>
              <a:ea typeface="Roboto" panose="02000000000000000000" pitchFamily="2" charset="0"/>
              <a:cs typeface="Roboto" panose="02000000000000000000" pitchFamily="2" charset="0"/>
            </a:rPr>
            <a:t>Chunk 1</a:t>
          </a:r>
        </a:p>
      </dsp:txBody>
      <dsp:txXfrm>
        <a:off x="16905" y="20652"/>
        <a:ext cx="3886006" cy="498102"/>
      </dsp:txXfrm>
    </dsp:sp>
    <dsp:sp modelId="{A26A7192-A16F-8C4C-8638-05B985AB1650}">
      <dsp:nvSpPr>
        <dsp:cNvPr id="0" name=""/>
        <dsp:cNvSpPr/>
      </dsp:nvSpPr>
      <dsp:spPr>
        <a:xfrm>
          <a:off x="1408" y="596810"/>
          <a:ext cx="1236426" cy="52909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Roboto" panose="02000000000000000000" pitchFamily="2" charset="0"/>
              <a:ea typeface="Roboto" panose="02000000000000000000" pitchFamily="2" charset="0"/>
              <a:cs typeface="Roboto" panose="02000000000000000000" pitchFamily="2" charset="0"/>
            </a:rPr>
            <a:t>“TMPL”</a:t>
          </a:r>
        </a:p>
      </dsp:txBody>
      <dsp:txXfrm>
        <a:off x="16905" y="612307"/>
        <a:ext cx="1205432" cy="498102"/>
      </dsp:txXfrm>
    </dsp:sp>
    <dsp:sp modelId="{BB8FE965-A12A-FA4B-B3F7-034FD693C708}">
      <dsp:nvSpPr>
        <dsp:cNvPr id="0" name=""/>
        <dsp:cNvSpPr/>
      </dsp:nvSpPr>
      <dsp:spPr>
        <a:xfrm>
          <a:off x="1408" y="1193324"/>
          <a:ext cx="1236426" cy="52909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Roboto" panose="02000000000000000000" pitchFamily="2" charset="0"/>
              <a:ea typeface="Roboto" panose="02000000000000000000" pitchFamily="2" charset="0"/>
              <a:cs typeface="Roboto" panose="02000000000000000000" pitchFamily="2" charset="0"/>
            </a:rPr>
            <a:t>Entry 1</a:t>
          </a:r>
        </a:p>
      </dsp:txBody>
      <dsp:txXfrm>
        <a:off x="16905" y="1208821"/>
        <a:ext cx="1205432" cy="498102"/>
      </dsp:txXfrm>
    </dsp:sp>
    <dsp:sp modelId="{8123606F-21A5-FD4D-9CDE-8D6FFB949BDC}">
      <dsp:nvSpPr>
        <dsp:cNvPr id="0" name=""/>
        <dsp:cNvSpPr/>
      </dsp:nvSpPr>
      <dsp:spPr>
        <a:xfrm>
          <a:off x="1341695" y="596810"/>
          <a:ext cx="1236426" cy="52909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Roboto" panose="02000000000000000000" pitchFamily="2" charset="0"/>
              <a:ea typeface="Roboto" panose="02000000000000000000" pitchFamily="2" charset="0"/>
              <a:cs typeface="Roboto" panose="02000000000000000000" pitchFamily="2" charset="0"/>
            </a:rPr>
            <a:t>File Name/ID</a:t>
          </a:r>
        </a:p>
      </dsp:txBody>
      <dsp:txXfrm>
        <a:off x="1357192" y="612307"/>
        <a:ext cx="1205432" cy="498102"/>
      </dsp:txXfrm>
    </dsp:sp>
    <dsp:sp modelId="{105656E7-FBE4-8542-BFCC-DD4669982BC5}">
      <dsp:nvSpPr>
        <dsp:cNvPr id="0" name=""/>
        <dsp:cNvSpPr/>
      </dsp:nvSpPr>
      <dsp:spPr>
        <a:xfrm>
          <a:off x="1341695" y="1193324"/>
          <a:ext cx="1236426" cy="52909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Roboto" panose="02000000000000000000" pitchFamily="2" charset="0"/>
              <a:ea typeface="Roboto" panose="02000000000000000000" pitchFamily="2" charset="0"/>
              <a:cs typeface="Roboto" panose="02000000000000000000" pitchFamily="2" charset="0"/>
            </a:rPr>
            <a:t>Entry 2</a:t>
          </a:r>
        </a:p>
      </dsp:txBody>
      <dsp:txXfrm>
        <a:off x="1357192" y="1208821"/>
        <a:ext cx="1205432" cy="498102"/>
      </dsp:txXfrm>
    </dsp:sp>
    <dsp:sp modelId="{D66046D7-CE25-6C41-8A3E-46EBA6D6114E}">
      <dsp:nvSpPr>
        <dsp:cNvPr id="0" name=""/>
        <dsp:cNvSpPr/>
      </dsp:nvSpPr>
      <dsp:spPr>
        <a:xfrm>
          <a:off x="2681982" y="596810"/>
          <a:ext cx="1236426" cy="52909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Roboto" panose="02000000000000000000" pitchFamily="2" charset="0"/>
              <a:ea typeface="Roboto" panose="02000000000000000000" pitchFamily="2" charset="0"/>
              <a:cs typeface="Roboto" panose="02000000000000000000" pitchFamily="2" charset="0"/>
            </a:rPr>
            <a:t>Uncompressed</a:t>
          </a:r>
          <a:br>
            <a:rPr lang="en-US" sz="1200" kern="1200" dirty="0">
              <a:latin typeface="Roboto" panose="02000000000000000000" pitchFamily="2" charset="0"/>
              <a:ea typeface="Roboto" panose="02000000000000000000" pitchFamily="2" charset="0"/>
              <a:cs typeface="Roboto" panose="02000000000000000000" pitchFamily="2" charset="0"/>
            </a:rPr>
          </a:br>
          <a:r>
            <a:rPr lang="en-US" sz="1200" kern="1200" dirty="0">
              <a:latin typeface="Roboto" panose="02000000000000000000" pitchFamily="2" charset="0"/>
              <a:ea typeface="Roboto" panose="02000000000000000000" pitchFamily="2" charset="0"/>
              <a:cs typeface="Roboto" panose="02000000000000000000" pitchFamily="2" charset="0"/>
            </a:rPr>
            <a:t>Size</a:t>
          </a:r>
        </a:p>
      </dsp:txBody>
      <dsp:txXfrm>
        <a:off x="2697479" y="612307"/>
        <a:ext cx="1205432" cy="498102"/>
      </dsp:txXfrm>
    </dsp:sp>
    <dsp:sp modelId="{9D76E249-C517-7F4E-9FFC-92C9B3E4DE0D}">
      <dsp:nvSpPr>
        <dsp:cNvPr id="0" name=""/>
        <dsp:cNvSpPr/>
      </dsp:nvSpPr>
      <dsp:spPr>
        <a:xfrm>
          <a:off x="2681982" y="1193324"/>
          <a:ext cx="1236426" cy="52909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Roboto" panose="02000000000000000000" pitchFamily="2" charset="0"/>
              <a:ea typeface="Roboto" panose="02000000000000000000" pitchFamily="2" charset="0"/>
              <a:cs typeface="Roboto" panose="02000000000000000000" pitchFamily="2" charset="0"/>
            </a:rPr>
            <a:t>and so on…</a:t>
          </a:r>
        </a:p>
      </dsp:txBody>
      <dsp:txXfrm>
        <a:off x="2697479" y="1208821"/>
        <a:ext cx="1205432" cy="49810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06B063-2297-AA4B-BF3A-A104A775C0E6}">
      <dsp:nvSpPr>
        <dsp:cNvPr id="0" name=""/>
        <dsp:cNvSpPr/>
      </dsp:nvSpPr>
      <dsp:spPr>
        <a:xfrm>
          <a:off x="1408" y="5155"/>
          <a:ext cx="3917000" cy="52909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Roboto" panose="02000000000000000000" pitchFamily="2" charset="0"/>
              <a:ea typeface="Roboto" panose="02000000000000000000" pitchFamily="2" charset="0"/>
              <a:cs typeface="Roboto" panose="02000000000000000000" pitchFamily="2" charset="0"/>
            </a:rPr>
            <a:t>Chunk n</a:t>
          </a:r>
        </a:p>
      </dsp:txBody>
      <dsp:txXfrm>
        <a:off x="16905" y="20652"/>
        <a:ext cx="3886006" cy="498102"/>
      </dsp:txXfrm>
    </dsp:sp>
    <dsp:sp modelId="{A26A7192-A16F-8C4C-8638-05B985AB1650}">
      <dsp:nvSpPr>
        <dsp:cNvPr id="0" name=""/>
        <dsp:cNvSpPr/>
      </dsp:nvSpPr>
      <dsp:spPr>
        <a:xfrm>
          <a:off x="1408" y="596810"/>
          <a:ext cx="1236426" cy="52909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Roboto" panose="02000000000000000000" pitchFamily="2" charset="0"/>
              <a:ea typeface="Roboto" panose="02000000000000000000" pitchFamily="2" charset="0"/>
              <a:cs typeface="Roboto" panose="02000000000000000000" pitchFamily="2" charset="0"/>
            </a:rPr>
            <a:t>“TMPL”</a:t>
          </a:r>
        </a:p>
      </dsp:txBody>
      <dsp:txXfrm>
        <a:off x="16905" y="612307"/>
        <a:ext cx="1205432" cy="498102"/>
      </dsp:txXfrm>
    </dsp:sp>
    <dsp:sp modelId="{BB8FE965-A12A-FA4B-B3F7-034FD693C708}">
      <dsp:nvSpPr>
        <dsp:cNvPr id="0" name=""/>
        <dsp:cNvSpPr/>
      </dsp:nvSpPr>
      <dsp:spPr>
        <a:xfrm>
          <a:off x="1408" y="1193324"/>
          <a:ext cx="1236426" cy="52909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Roboto" panose="02000000000000000000" pitchFamily="2" charset="0"/>
              <a:ea typeface="Roboto" panose="02000000000000000000" pitchFamily="2" charset="0"/>
              <a:cs typeface="Roboto" panose="02000000000000000000" pitchFamily="2" charset="0"/>
            </a:rPr>
            <a:t>Entry 1</a:t>
          </a:r>
        </a:p>
      </dsp:txBody>
      <dsp:txXfrm>
        <a:off x="16905" y="1208821"/>
        <a:ext cx="1205432" cy="498102"/>
      </dsp:txXfrm>
    </dsp:sp>
    <dsp:sp modelId="{8123606F-21A5-FD4D-9CDE-8D6FFB949BDC}">
      <dsp:nvSpPr>
        <dsp:cNvPr id="0" name=""/>
        <dsp:cNvSpPr/>
      </dsp:nvSpPr>
      <dsp:spPr>
        <a:xfrm>
          <a:off x="1341695" y="596810"/>
          <a:ext cx="1236426" cy="52909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Roboto" panose="02000000000000000000" pitchFamily="2" charset="0"/>
              <a:ea typeface="Roboto" panose="02000000000000000000" pitchFamily="2" charset="0"/>
              <a:cs typeface="Roboto" panose="02000000000000000000" pitchFamily="2" charset="0"/>
            </a:rPr>
            <a:t>File Name/ID</a:t>
          </a:r>
        </a:p>
      </dsp:txBody>
      <dsp:txXfrm>
        <a:off x="1357192" y="612307"/>
        <a:ext cx="1205432" cy="498102"/>
      </dsp:txXfrm>
    </dsp:sp>
    <dsp:sp modelId="{105656E7-FBE4-8542-BFCC-DD4669982BC5}">
      <dsp:nvSpPr>
        <dsp:cNvPr id="0" name=""/>
        <dsp:cNvSpPr/>
      </dsp:nvSpPr>
      <dsp:spPr>
        <a:xfrm>
          <a:off x="1341695" y="1193324"/>
          <a:ext cx="1236426" cy="52909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Roboto" panose="02000000000000000000" pitchFamily="2" charset="0"/>
              <a:ea typeface="Roboto" panose="02000000000000000000" pitchFamily="2" charset="0"/>
              <a:cs typeface="Roboto" panose="02000000000000000000" pitchFamily="2" charset="0"/>
            </a:rPr>
            <a:t>Entry 2</a:t>
          </a:r>
        </a:p>
      </dsp:txBody>
      <dsp:txXfrm>
        <a:off x="1357192" y="1208821"/>
        <a:ext cx="1205432" cy="498102"/>
      </dsp:txXfrm>
    </dsp:sp>
    <dsp:sp modelId="{D66046D7-CE25-6C41-8A3E-46EBA6D6114E}">
      <dsp:nvSpPr>
        <dsp:cNvPr id="0" name=""/>
        <dsp:cNvSpPr/>
      </dsp:nvSpPr>
      <dsp:spPr>
        <a:xfrm>
          <a:off x="2681982" y="596810"/>
          <a:ext cx="1236426" cy="52909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Roboto" panose="02000000000000000000" pitchFamily="2" charset="0"/>
              <a:ea typeface="Roboto" panose="02000000000000000000" pitchFamily="2" charset="0"/>
              <a:cs typeface="Roboto" panose="02000000000000000000" pitchFamily="2" charset="0"/>
            </a:rPr>
            <a:t>Uncompressed</a:t>
          </a:r>
          <a:br>
            <a:rPr lang="en-US" sz="1200" kern="1200" dirty="0">
              <a:latin typeface="Roboto" panose="02000000000000000000" pitchFamily="2" charset="0"/>
              <a:ea typeface="Roboto" panose="02000000000000000000" pitchFamily="2" charset="0"/>
              <a:cs typeface="Roboto" panose="02000000000000000000" pitchFamily="2" charset="0"/>
            </a:rPr>
          </a:br>
          <a:r>
            <a:rPr lang="en-US" sz="1200" kern="1200" dirty="0">
              <a:latin typeface="Roboto" panose="02000000000000000000" pitchFamily="2" charset="0"/>
              <a:ea typeface="Roboto" panose="02000000000000000000" pitchFamily="2" charset="0"/>
              <a:cs typeface="Roboto" panose="02000000000000000000" pitchFamily="2" charset="0"/>
            </a:rPr>
            <a:t>Size</a:t>
          </a:r>
        </a:p>
      </dsp:txBody>
      <dsp:txXfrm>
        <a:off x="2697479" y="612307"/>
        <a:ext cx="1205432" cy="498102"/>
      </dsp:txXfrm>
    </dsp:sp>
    <dsp:sp modelId="{9D76E249-C517-7F4E-9FFC-92C9B3E4DE0D}">
      <dsp:nvSpPr>
        <dsp:cNvPr id="0" name=""/>
        <dsp:cNvSpPr/>
      </dsp:nvSpPr>
      <dsp:spPr>
        <a:xfrm>
          <a:off x="2681982" y="1193324"/>
          <a:ext cx="1236426" cy="52909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Roboto" panose="02000000000000000000" pitchFamily="2" charset="0"/>
              <a:ea typeface="Roboto" panose="02000000000000000000" pitchFamily="2" charset="0"/>
              <a:cs typeface="Roboto" panose="02000000000000000000" pitchFamily="2" charset="0"/>
            </a:rPr>
            <a:t>and so on…</a:t>
          </a:r>
        </a:p>
      </dsp:txBody>
      <dsp:txXfrm>
        <a:off x="2697479" y="1208821"/>
        <a:ext cx="1205432" cy="4981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87B2E7-79B2-C640-87DB-594E1D112EF5}">
      <dsp:nvSpPr>
        <dsp:cNvPr id="0" name=""/>
        <dsp:cNvSpPr/>
      </dsp:nvSpPr>
      <dsp:spPr>
        <a:xfrm rot="5400000">
          <a:off x="-235667" y="271537"/>
          <a:ext cx="1571119" cy="109978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br>
            <a:rPr lang="en-US" sz="2000" kern="1200" dirty="0">
              <a:latin typeface="Roboto" panose="02000000000000000000" pitchFamily="2" charset="0"/>
              <a:ea typeface="Roboto" panose="02000000000000000000" pitchFamily="2" charset="0"/>
              <a:cs typeface="Roboto" panose="02000000000000000000" pitchFamily="2" charset="0"/>
            </a:rPr>
          </a:br>
          <a:r>
            <a:rPr lang="en-US" sz="2000" kern="1200" dirty="0">
              <a:latin typeface="Roboto" panose="02000000000000000000" pitchFamily="2" charset="0"/>
              <a:ea typeface="Roboto" panose="02000000000000000000" pitchFamily="2" charset="0"/>
              <a:cs typeface="Roboto" panose="02000000000000000000" pitchFamily="2" charset="0"/>
            </a:rPr>
            <a:t>Original</a:t>
          </a:r>
          <a:br>
            <a:rPr lang="en-US" sz="2000" kern="1200" dirty="0">
              <a:latin typeface="Roboto" panose="02000000000000000000" pitchFamily="2" charset="0"/>
              <a:ea typeface="Roboto" panose="02000000000000000000" pitchFamily="2" charset="0"/>
              <a:cs typeface="Roboto" panose="02000000000000000000" pitchFamily="2" charset="0"/>
            </a:rPr>
          </a:br>
          <a:r>
            <a:rPr lang="en-US" sz="2000" kern="1200" dirty="0">
              <a:latin typeface="Roboto" panose="02000000000000000000" pitchFamily="2" charset="0"/>
              <a:ea typeface="Roboto" panose="02000000000000000000" pitchFamily="2" charset="0"/>
              <a:cs typeface="Roboto" panose="02000000000000000000" pitchFamily="2" charset="0"/>
            </a:rPr>
            <a:t>Log</a:t>
          </a:r>
        </a:p>
      </dsp:txBody>
      <dsp:txXfrm rot="-5400000">
        <a:off x="2" y="585761"/>
        <a:ext cx="1099783" cy="471336"/>
      </dsp:txXfrm>
    </dsp:sp>
    <dsp:sp modelId="{D97C73CF-E1E6-274D-AC44-693CBE133662}">
      <dsp:nvSpPr>
        <dsp:cNvPr id="0" name=""/>
        <dsp:cNvSpPr/>
      </dsp:nvSpPr>
      <dsp:spPr>
        <a:xfrm rot="5400000">
          <a:off x="2579450" y="-1445621"/>
          <a:ext cx="1021764" cy="398109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8D0058-1C6E-E948-B38D-358F22F71AC4}">
      <dsp:nvSpPr>
        <dsp:cNvPr id="0" name=""/>
        <dsp:cNvSpPr/>
      </dsp:nvSpPr>
      <dsp:spPr>
        <a:xfrm rot="5400000">
          <a:off x="-235667" y="1614623"/>
          <a:ext cx="1571119" cy="109978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Roboto" panose="02000000000000000000" pitchFamily="2" charset="0"/>
              <a:ea typeface="Roboto" panose="02000000000000000000" pitchFamily="2" charset="0"/>
              <a:cs typeface="Roboto" panose="02000000000000000000" pitchFamily="2" charset="0"/>
            </a:rPr>
            <a:t>Template</a:t>
          </a:r>
        </a:p>
      </dsp:txBody>
      <dsp:txXfrm rot="-5400000">
        <a:off x="2" y="1928847"/>
        <a:ext cx="1099783" cy="471336"/>
      </dsp:txXfrm>
    </dsp:sp>
    <dsp:sp modelId="{C4166F9C-3D6D-3B40-AB4B-6F8628A87DC5}">
      <dsp:nvSpPr>
        <dsp:cNvPr id="0" name=""/>
        <dsp:cNvSpPr/>
      </dsp:nvSpPr>
      <dsp:spPr>
        <a:xfrm rot="5400000">
          <a:off x="2579719" y="-100980"/>
          <a:ext cx="1021227" cy="398109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C481954-6C24-2F4E-8947-0C9EECBC771B}">
      <dsp:nvSpPr>
        <dsp:cNvPr id="0" name=""/>
        <dsp:cNvSpPr/>
      </dsp:nvSpPr>
      <dsp:spPr>
        <a:xfrm rot="5400000">
          <a:off x="-235667" y="2991330"/>
          <a:ext cx="1571119" cy="109978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Roboto" panose="02000000000000000000" pitchFamily="2" charset="0"/>
              <a:ea typeface="Roboto" panose="02000000000000000000" pitchFamily="2" charset="0"/>
              <a:cs typeface="Roboto" panose="02000000000000000000" pitchFamily="2" charset="0"/>
            </a:rPr>
            <a:t>Variables</a:t>
          </a:r>
        </a:p>
      </dsp:txBody>
      <dsp:txXfrm rot="-5400000">
        <a:off x="2" y="3305554"/>
        <a:ext cx="1099783" cy="471336"/>
      </dsp:txXfrm>
    </dsp:sp>
    <dsp:sp modelId="{89391C46-6F35-314F-A929-6C599B48AA62}">
      <dsp:nvSpPr>
        <dsp:cNvPr id="0" name=""/>
        <dsp:cNvSpPr/>
      </dsp:nvSpPr>
      <dsp:spPr>
        <a:xfrm rot="5400000">
          <a:off x="2579719" y="1275726"/>
          <a:ext cx="1021227" cy="398109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87B2E7-79B2-C640-87DB-594E1D112EF5}">
      <dsp:nvSpPr>
        <dsp:cNvPr id="0" name=""/>
        <dsp:cNvSpPr/>
      </dsp:nvSpPr>
      <dsp:spPr>
        <a:xfrm rot="5400000">
          <a:off x="-235667" y="271537"/>
          <a:ext cx="1571119" cy="109978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br>
            <a:rPr lang="en-US" sz="2000" kern="1200" dirty="0">
              <a:latin typeface="Roboto" panose="02000000000000000000" pitchFamily="2" charset="0"/>
              <a:ea typeface="Roboto" panose="02000000000000000000" pitchFamily="2" charset="0"/>
              <a:cs typeface="Roboto" panose="02000000000000000000" pitchFamily="2" charset="0"/>
            </a:rPr>
          </a:br>
          <a:r>
            <a:rPr lang="en-US" sz="2000" kern="1200" dirty="0">
              <a:latin typeface="Roboto" panose="02000000000000000000" pitchFamily="2" charset="0"/>
              <a:ea typeface="Roboto" panose="02000000000000000000" pitchFamily="2" charset="0"/>
              <a:cs typeface="Roboto" panose="02000000000000000000" pitchFamily="2" charset="0"/>
            </a:rPr>
            <a:t>Original</a:t>
          </a:r>
          <a:br>
            <a:rPr lang="en-US" sz="2000" kern="1200" dirty="0">
              <a:latin typeface="Roboto" panose="02000000000000000000" pitchFamily="2" charset="0"/>
              <a:ea typeface="Roboto" panose="02000000000000000000" pitchFamily="2" charset="0"/>
              <a:cs typeface="Roboto" panose="02000000000000000000" pitchFamily="2" charset="0"/>
            </a:rPr>
          </a:br>
          <a:r>
            <a:rPr lang="en-US" sz="2000" kern="1200" dirty="0">
              <a:latin typeface="Roboto" panose="02000000000000000000" pitchFamily="2" charset="0"/>
              <a:ea typeface="Roboto" panose="02000000000000000000" pitchFamily="2" charset="0"/>
              <a:cs typeface="Roboto" panose="02000000000000000000" pitchFamily="2" charset="0"/>
            </a:rPr>
            <a:t>Log</a:t>
          </a:r>
        </a:p>
      </dsp:txBody>
      <dsp:txXfrm rot="-5400000">
        <a:off x="2" y="585761"/>
        <a:ext cx="1099783" cy="471336"/>
      </dsp:txXfrm>
    </dsp:sp>
    <dsp:sp modelId="{D97C73CF-E1E6-274D-AC44-693CBE133662}">
      <dsp:nvSpPr>
        <dsp:cNvPr id="0" name=""/>
        <dsp:cNvSpPr/>
      </dsp:nvSpPr>
      <dsp:spPr>
        <a:xfrm rot="5400000">
          <a:off x="2579450" y="-1445621"/>
          <a:ext cx="1021764" cy="398109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8D0058-1C6E-E948-B38D-358F22F71AC4}">
      <dsp:nvSpPr>
        <dsp:cNvPr id="0" name=""/>
        <dsp:cNvSpPr/>
      </dsp:nvSpPr>
      <dsp:spPr>
        <a:xfrm rot="5400000">
          <a:off x="-235667" y="1614623"/>
          <a:ext cx="1571119" cy="109978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Roboto" panose="02000000000000000000" pitchFamily="2" charset="0"/>
              <a:ea typeface="Roboto" panose="02000000000000000000" pitchFamily="2" charset="0"/>
              <a:cs typeface="Roboto" panose="02000000000000000000" pitchFamily="2" charset="0"/>
            </a:rPr>
            <a:t>Template</a:t>
          </a:r>
        </a:p>
      </dsp:txBody>
      <dsp:txXfrm rot="-5400000">
        <a:off x="2" y="1928847"/>
        <a:ext cx="1099783" cy="471336"/>
      </dsp:txXfrm>
    </dsp:sp>
    <dsp:sp modelId="{C4166F9C-3D6D-3B40-AB4B-6F8628A87DC5}">
      <dsp:nvSpPr>
        <dsp:cNvPr id="0" name=""/>
        <dsp:cNvSpPr/>
      </dsp:nvSpPr>
      <dsp:spPr>
        <a:xfrm rot="5400000">
          <a:off x="2579719" y="-100980"/>
          <a:ext cx="1021227" cy="398109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C481954-6C24-2F4E-8947-0C9EECBC771B}">
      <dsp:nvSpPr>
        <dsp:cNvPr id="0" name=""/>
        <dsp:cNvSpPr/>
      </dsp:nvSpPr>
      <dsp:spPr>
        <a:xfrm rot="5400000">
          <a:off x="-235667" y="2991330"/>
          <a:ext cx="1571119" cy="109978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Roboto" panose="02000000000000000000" pitchFamily="2" charset="0"/>
              <a:ea typeface="Roboto" panose="02000000000000000000" pitchFamily="2" charset="0"/>
              <a:cs typeface="Roboto" panose="02000000000000000000" pitchFamily="2" charset="0"/>
            </a:rPr>
            <a:t>Variables</a:t>
          </a:r>
        </a:p>
      </dsp:txBody>
      <dsp:txXfrm rot="-5400000">
        <a:off x="2" y="3305554"/>
        <a:ext cx="1099783" cy="471336"/>
      </dsp:txXfrm>
    </dsp:sp>
    <dsp:sp modelId="{89391C46-6F35-314F-A929-6C599B48AA62}">
      <dsp:nvSpPr>
        <dsp:cNvPr id="0" name=""/>
        <dsp:cNvSpPr/>
      </dsp:nvSpPr>
      <dsp:spPr>
        <a:xfrm rot="5400000">
          <a:off x="2579719" y="1275726"/>
          <a:ext cx="1021227" cy="398109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06B063-2297-AA4B-BF3A-A104A775C0E6}">
      <dsp:nvSpPr>
        <dsp:cNvPr id="0" name=""/>
        <dsp:cNvSpPr/>
      </dsp:nvSpPr>
      <dsp:spPr>
        <a:xfrm>
          <a:off x="2003" y="8704"/>
          <a:ext cx="5572039" cy="1108328"/>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Roboto" panose="02000000000000000000" pitchFamily="2" charset="0"/>
              <a:ea typeface="Roboto" panose="02000000000000000000" pitchFamily="2" charset="0"/>
              <a:cs typeface="Roboto" panose="02000000000000000000" pitchFamily="2" charset="0"/>
            </a:rPr>
            <a:t>Chunk 1</a:t>
          </a:r>
        </a:p>
      </dsp:txBody>
      <dsp:txXfrm>
        <a:off x="34465" y="41166"/>
        <a:ext cx="5507115" cy="1043404"/>
      </dsp:txXfrm>
    </dsp:sp>
    <dsp:sp modelId="{A26A7192-A16F-8C4C-8638-05B985AB1650}">
      <dsp:nvSpPr>
        <dsp:cNvPr id="0" name=""/>
        <dsp:cNvSpPr/>
      </dsp:nvSpPr>
      <dsp:spPr>
        <a:xfrm>
          <a:off x="2003" y="1208147"/>
          <a:ext cx="1758850" cy="1108328"/>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Roboto" panose="02000000000000000000" pitchFamily="2" charset="0"/>
              <a:ea typeface="Roboto" panose="02000000000000000000" pitchFamily="2" charset="0"/>
              <a:cs typeface="Roboto" panose="02000000000000000000" pitchFamily="2" charset="0"/>
            </a:rPr>
            <a:t>“TMPL”</a:t>
          </a:r>
        </a:p>
      </dsp:txBody>
      <dsp:txXfrm>
        <a:off x="34465" y="1240609"/>
        <a:ext cx="1693926" cy="1043404"/>
      </dsp:txXfrm>
    </dsp:sp>
    <dsp:sp modelId="{BB8FE965-A12A-FA4B-B3F7-034FD693C708}">
      <dsp:nvSpPr>
        <dsp:cNvPr id="0" name=""/>
        <dsp:cNvSpPr/>
      </dsp:nvSpPr>
      <dsp:spPr>
        <a:xfrm>
          <a:off x="2003" y="2414666"/>
          <a:ext cx="1758850" cy="1108328"/>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Roboto" panose="02000000000000000000" pitchFamily="2" charset="0"/>
              <a:ea typeface="Roboto" panose="02000000000000000000" pitchFamily="2" charset="0"/>
              <a:cs typeface="Roboto" panose="02000000000000000000" pitchFamily="2" charset="0"/>
            </a:rPr>
            <a:t>Entry 1</a:t>
          </a:r>
        </a:p>
      </dsp:txBody>
      <dsp:txXfrm>
        <a:off x="34465" y="2447128"/>
        <a:ext cx="1693926" cy="1043404"/>
      </dsp:txXfrm>
    </dsp:sp>
    <dsp:sp modelId="{8123606F-21A5-FD4D-9CDE-8D6FFB949BDC}">
      <dsp:nvSpPr>
        <dsp:cNvPr id="0" name=""/>
        <dsp:cNvSpPr/>
      </dsp:nvSpPr>
      <dsp:spPr>
        <a:xfrm>
          <a:off x="1908598" y="1208147"/>
          <a:ext cx="1758850" cy="1108328"/>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Roboto" panose="02000000000000000000" pitchFamily="2" charset="0"/>
              <a:ea typeface="Roboto" panose="02000000000000000000" pitchFamily="2" charset="0"/>
              <a:cs typeface="Roboto" panose="02000000000000000000" pitchFamily="2" charset="0"/>
            </a:rPr>
            <a:t>File Name/ID</a:t>
          </a:r>
        </a:p>
      </dsp:txBody>
      <dsp:txXfrm>
        <a:off x="1941060" y="1240609"/>
        <a:ext cx="1693926" cy="1043404"/>
      </dsp:txXfrm>
    </dsp:sp>
    <dsp:sp modelId="{105656E7-FBE4-8542-BFCC-DD4669982BC5}">
      <dsp:nvSpPr>
        <dsp:cNvPr id="0" name=""/>
        <dsp:cNvSpPr/>
      </dsp:nvSpPr>
      <dsp:spPr>
        <a:xfrm>
          <a:off x="1908598" y="2414666"/>
          <a:ext cx="1758850" cy="1108328"/>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Roboto" panose="02000000000000000000" pitchFamily="2" charset="0"/>
              <a:ea typeface="Roboto" panose="02000000000000000000" pitchFamily="2" charset="0"/>
              <a:cs typeface="Roboto" panose="02000000000000000000" pitchFamily="2" charset="0"/>
            </a:rPr>
            <a:t>Entry 2</a:t>
          </a:r>
        </a:p>
      </dsp:txBody>
      <dsp:txXfrm>
        <a:off x="1941060" y="2447128"/>
        <a:ext cx="1693926" cy="1043404"/>
      </dsp:txXfrm>
    </dsp:sp>
    <dsp:sp modelId="{D66046D7-CE25-6C41-8A3E-46EBA6D6114E}">
      <dsp:nvSpPr>
        <dsp:cNvPr id="0" name=""/>
        <dsp:cNvSpPr/>
      </dsp:nvSpPr>
      <dsp:spPr>
        <a:xfrm>
          <a:off x="3815192" y="1208147"/>
          <a:ext cx="1758850" cy="1108328"/>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Roboto" panose="02000000000000000000" pitchFamily="2" charset="0"/>
              <a:ea typeface="Roboto" panose="02000000000000000000" pitchFamily="2" charset="0"/>
              <a:cs typeface="Roboto" panose="02000000000000000000" pitchFamily="2" charset="0"/>
            </a:rPr>
            <a:t>Uncompressed</a:t>
          </a:r>
          <a:br>
            <a:rPr lang="en-US" sz="1700" kern="1200" dirty="0">
              <a:latin typeface="Roboto" panose="02000000000000000000" pitchFamily="2" charset="0"/>
              <a:ea typeface="Roboto" panose="02000000000000000000" pitchFamily="2" charset="0"/>
              <a:cs typeface="Roboto" panose="02000000000000000000" pitchFamily="2" charset="0"/>
            </a:rPr>
          </a:br>
          <a:r>
            <a:rPr lang="en-US" sz="1700" kern="1200" dirty="0">
              <a:latin typeface="Roboto" panose="02000000000000000000" pitchFamily="2" charset="0"/>
              <a:ea typeface="Roboto" panose="02000000000000000000" pitchFamily="2" charset="0"/>
              <a:cs typeface="Roboto" panose="02000000000000000000" pitchFamily="2" charset="0"/>
            </a:rPr>
            <a:t>Size</a:t>
          </a:r>
        </a:p>
      </dsp:txBody>
      <dsp:txXfrm>
        <a:off x="3847654" y="1240609"/>
        <a:ext cx="1693926" cy="1043404"/>
      </dsp:txXfrm>
    </dsp:sp>
    <dsp:sp modelId="{9D76E249-C517-7F4E-9FFC-92C9B3E4DE0D}">
      <dsp:nvSpPr>
        <dsp:cNvPr id="0" name=""/>
        <dsp:cNvSpPr/>
      </dsp:nvSpPr>
      <dsp:spPr>
        <a:xfrm>
          <a:off x="3815192" y="2414666"/>
          <a:ext cx="1758850" cy="1108328"/>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Roboto" panose="02000000000000000000" pitchFamily="2" charset="0"/>
              <a:ea typeface="Roboto" panose="02000000000000000000" pitchFamily="2" charset="0"/>
              <a:cs typeface="Roboto" panose="02000000000000000000" pitchFamily="2" charset="0"/>
            </a:rPr>
            <a:t>and so on…</a:t>
          </a:r>
        </a:p>
      </dsp:txBody>
      <dsp:txXfrm>
        <a:off x="3847654" y="2447128"/>
        <a:ext cx="1693926" cy="10434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06B063-2297-AA4B-BF3A-A104A775C0E6}">
      <dsp:nvSpPr>
        <dsp:cNvPr id="0" name=""/>
        <dsp:cNvSpPr/>
      </dsp:nvSpPr>
      <dsp:spPr>
        <a:xfrm>
          <a:off x="1408" y="5155"/>
          <a:ext cx="3917000" cy="52909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Roboto" panose="02000000000000000000" pitchFamily="2" charset="0"/>
              <a:ea typeface="Roboto" panose="02000000000000000000" pitchFamily="2" charset="0"/>
              <a:cs typeface="Roboto" panose="02000000000000000000" pitchFamily="2" charset="0"/>
            </a:rPr>
            <a:t>Chunk 1</a:t>
          </a:r>
        </a:p>
      </dsp:txBody>
      <dsp:txXfrm>
        <a:off x="16905" y="20652"/>
        <a:ext cx="3886006" cy="498102"/>
      </dsp:txXfrm>
    </dsp:sp>
    <dsp:sp modelId="{A26A7192-A16F-8C4C-8638-05B985AB1650}">
      <dsp:nvSpPr>
        <dsp:cNvPr id="0" name=""/>
        <dsp:cNvSpPr/>
      </dsp:nvSpPr>
      <dsp:spPr>
        <a:xfrm>
          <a:off x="1408" y="596810"/>
          <a:ext cx="1236426" cy="52909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Roboto" panose="02000000000000000000" pitchFamily="2" charset="0"/>
              <a:ea typeface="Roboto" panose="02000000000000000000" pitchFamily="2" charset="0"/>
              <a:cs typeface="Roboto" panose="02000000000000000000" pitchFamily="2" charset="0"/>
            </a:rPr>
            <a:t>“TMPL”</a:t>
          </a:r>
        </a:p>
      </dsp:txBody>
      <dsp:txXfrm>
        <a:off x="16905" y="612307"/>
        <a:ext cx="1205432" cy="498102"/>
      </dsp:txXfrm>
    </dsp:sp>
    <dsp:sp modelId="{BB8FE965-A12A-FA4B-B3F7-034FD693C708}">
      <dsp:nvSpPr>
        <dsp:cNvPr id="0" name=""/>
        <dsp:cNvSpPr/>
      </dsp:nvSpPr>
      <dsp:spPr>
        <a:xfrm>
          <a:off x="1408" y="1193324"/>
          <a:ext cx="1236426" cy="52909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Roboto" panose="02000000000000000000" pitchFamily="2" charset="0"/>
              <a:ea typeface="Roboto" panose="02000000000000000000" pitchFamily="2" charset="0"/>
              <a:cs typeface="Roboto" panose="02000000000000000000" pitchFamily="2" charset="0"/>
            </a:rPr>
            <a:t>Entry 1</a:t>
          </a:r>
        </a:p>
      </dsp:txBody>
      <dsp:txXfrm>
        <a:off x="16905" y="1208821"/>
        <a:ext cx="1205432" cy="498102"/>
      </dsp:txXfrm>
    </dsp:sp>
    <dsp:sp modelId="{8123606F-21A5-FD4D-9CDE-8D6FFB949BDC}">
      <dsp:nvSpPr>
        <dsp:cNvPr id="0" name=""/>
        <dsp:cNvSpPr/>
      </dsp:nvSpPr>
      <dsp:spPr>
        <a:xfrm>
          <a:off x="1341695" y="596810"/>
          <a:ext cx="1236426" cy="52909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Roboto" panose="02000000000000000000" pitchFamily="2" charset="0"/>
              <a:ea typeface="Roboto" panose="02000000000000000000" pitchFamily="2" charset="0"/>
              <a:cs typeface="Roboto" panose="02000000000000000000" pitchFamily="2" charset="0"/>
            </a:rPr>
            <a:t>File Name/ID</a:t>
          </a:r>
        </a:p>
      </dsp:txBody>
      <dsp:txXfrm>
        <a:off x="1357192" y="612307"/>
        <a:ext cx="1205432" cy="498102"/>
      </dsp:txXfrm>
    </dsp:sp>
    <dsp:sp modelId="{105656E7-FBE4-8542-BFCC-DD4669982BC5}">
      <dsp:nvSpPr>
        <dsp:cNvPr id="0" name=""/>
        <dsp:cNvSpPr/>
      </dsp:nvSpPr>
      <dsp:spPr>
        <a:xfrm>
          <a:off x="1341695" y="1193324"/>
          <a:ext cx="1236426" cy="52909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Roboto" panose="02000000000000000000" pitchFamily="2" charset="0"/>
              <a:ea typeface="Roboto" panose="02000000000000000000" pitchFamily="2" charset="0"/>
              <a:cs typeface="Roboto" panose="02000000000000000000" pitchFamily="2" charset="0"/>
            </a:rPr>
            <a:t>Entry 2</a:t>
          </a:r>
        </a:p>
      </dsp:txBody>
      <dsp:txXfrm>
        <a:off x="1357192" y="1208821"/>
        <a:ext cx="1205432" cy="498102"/>
      </dsp:txXfrm>
    </dsp:sp>
    <dsp:sp modelId="{D66046D7-CE25-6C41-8A3E-46EBA6D6114E}">
      <dsp:nvSpPr>
        <dsp:cNvPr id="0" name=""/>
        <dsp:cNvSpPr/>
      </dsp:nvSpPr>
      <dsp:spPr>
        <a:xfrm>
          <a:off x="2681982" y="596810"/>
          <a:ext cx="1236426" cy="52909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Roboto" panose="02000000000000000000" pitchFamily="2" charset="0"/>
              <a:ea typeface="Roboto" panose="02000000000000000000" pitchFamily="2" charset="0"/>
              <a:cs typeface="Roboto" panose="02000000000000000000" pitchFamily="2" charset="0"/>
            </a:rPr>
            <a:t>Uncompressed</a:t>
          </a:r>
          <a:br>
            <a:rPr lang="en-US" sz="1200" kern="1200" dirty="0">
              <a:latin typeface="Roboto" panose="02000000000000000000" pitchFamily="2" charset="0"/>
              <a:ea typeface="Roboto" panose="02000000000000000000" pitchFamily="2" charset="0"/>
              <a:cs typeface="Roboto" panose="02000000000000000000" pitchFamily="2" charset="0"/>
            </a:rPr>
          </a:br>
          <a:r>
            <a:rPr lang="en-US" sz="1200" kern="1200" dirty="0">
              <a:latin typeface="Roboto" panose="02000000000000000000" pitchFamily="2" charset="0"/>
              <a:ea typeface="Roboto" panose="02000000000000000000" pitchFamily="2" charset="0"/>
              <a:cs typeface="Roboto" panose="02000000000000000000" pitchFamily="2" charset="0"/>
            </a:rPr>
            <a:t>Size</a:t>
          </a:r>
        </a:p>
      </dsp:txBody>
      <dsp:txXfrm>
        <a:off x="2697479" y="612307"/>
        <a:ext cx="1205432" cy="498102"/>
      </dsp:txXfrm>
    </dsp:sp>
    <dsp:sp modelId="{9D76E249-C517-7F4E-9FFC-92C9B3E4DE0D}">
      <dsp:nvSpPr>
        <dsp:cNvPr id="0" name=""/>
        <dsp:cNvSpPr/>
      </dsp:nvSpPr>
      <dsp:spPr>
        <a:xfrm>
          <a:off x="2681982" y="1193324"/>
          <a:ext cx="1236426" cy="52909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Roboto" panose="02000000000000000000" pitchFamily="2" charset="0"/>
              <a:ea typeface="Roboto" panose="02000000000000000000" pitchFamily="2" charset="0"/>
              <a:cs typeface="Roboto" panose="02000000000000000000" pitchFamily="2" charset="0"/>
            </a:rPr>
            <a:t>and so on…</a:t>
          </a:r>
        </a:p>
      </dsp:txBody>
      <dsp:txXfrm>
        <a:off x="2697479" y="1208821"/>
        <a:ext cx="1205432" cy="4981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06B063-2297-AA4B-BF3A-A104A775C0E6}">
      <dsp:nvSpPr>
        <dsp:cNvPr id="0" name=""/>
        <dsp:cNvSpPr/>
      </dsp:nvSpPr>
      <dsp:spPr>
        <a:xfrm>
          <a:off x="1408" y="5155"/>
          <a:ext cx="3917000" cy="52909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Roboto" panose="02000000000000000000" pitchFamily="2" charset="0"/>
              <a:ea typeface="Roboto" panose="02000000000000000000" pitchFamily="2" charset="0"/>
              <a:cs typeface="Roboto" panose="02000000000000000000" pitchFamily="2" charset="0"/>
            </a:rPr>
            <a:t>Chunk 1</a:t>
          </a:r>
        </a:p>
      </dsp:txBody>
      <dsp:txXfrm>
        <a:off x="16905" y="20652"/>
        <a:ext cx="3886006" cy="498102"/>
      </dsp:txXfrm>
    </dsp:sp>
    <dsp:sp modelId="{A26A7192-A16F-8C4C-8638-05B985AB1650}">
      <dsp:nvSpPr>
        <dsp:cNvPr id="0" name=""/>
        <dsp:cNvSpPr/>
      </dsp:nvSpPr>
      <dsp:spPr>
        <a:xfrm>
          <a:off x="1408" y="596810"/>
          <a:ext cx="1236426" cy="52909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Roboto" panose="02000000000000000000" pitchFamily="2" charset="0"/>
              <a:ea typeface="Roboto" panose="02000000000000000000" pitchFamily="2" charset="0"/>
              <a:cs typeface="Roboto" panose="02000000000000000000" pitchFamily="2" charset="0"/>
            </a:rPr>
            <a:t>“TMPL”</a:t>
          </a:r>
        </a:p>
      </dsp:txBody>
      <dsp:txXfrm>
        <a:off x="16905" y="612307"/>
        <a:ext cx="1205432" cy="498102"/>
      </dsp:txXfrm>
    </dsp:sp>
    <dsp:sp modelId="{BB8FE965-A12A-FA4B-B3F7-034FD693C708}">
      <dsp:nvSpPr>
        <dsp:cNvPr id="0" name=""/>
        <dsp:cNvSpPr/>
      </dsp:nvSpPr>
      <dsp:spPr>
        <a:xfrm>
          <a:off x="1408" y="1193324"/>
          <a:ext cx="1236426" cy="52909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Roboto" panose="02000000000000000000" pitchFamily="2" charset="0"/>
              <a:ea typeface="Roboto" panose="02000000000000000000" pitchFamily="2" charset="0"/>
              <a:cs typeface="Roboto" panose="02000000000000000000" pitchFamily="2" charset="0"/>
            </a:rPr>
            <a:t>Entry 1</a:t>
          </a:r>
        </a:p>
      </dsp:txBody>
      <dsp:txXfrm>
        <a:off x="16905" y="1208821"/>
        <a:ext cx="1205432" cy="498102"/>
      </dsp:txXfrm>
    </dsp:sp>
    <dsp:sp modelId="{8123606F-21A5-FD4D-9CDE-8D6FFB949BDC}">
      <dsp:nvSpPr>
        <dsp:cNvPr id="0" name=""/>
        <dsp:cNvSpPr/>
      </dsp:nvSpPr>
      <dsp:spPr>
        <a:xfrm>
          <a:off x="1341695" y="596810"/>
          <a:ext cx="1236426" cy="52909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Roboto" panose="02000000000000000000" pitchFamily="2" charset="0"/>
              <a:ea typeface="Roboto" panose="02000000000000000000" pitchFamily="2" charset="0"/>
              <a:cs typeface="Roboto" panose="02000000000000000000" pitchFamily="2" charset="0"/>
            </a:rPr>
            <a:t>File Name/ID</a:t>
          </a:r>
        </a:p>
      </dsp:txBody>
      <dsp:txXfrm>
        <a:off x="1357192" y="612307"/>
        <a:ext cx="1205432" cy="498102"/>
      </dsp:txXfrm>
    </dsp:sp>
    <dsp:sp modelId="{105656E7-FBE4-8542-BFCC-DD4669982BC5}">
      <dsp:nvSpPr>
        <dsp:cNvPr id="0" name=""/>
        <dsp:cNvSpPr/>
      </dsp:nvSpPr>
      <dsp:spPr>
        <a:xfrm>
          <a:off x="1341695" y="1193324"/>
          <a:ext cx="1236426" cy="52909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Roboto" panose="02000000000000000000" pitchFamily="2" charset="0"/>
              <a:ea typeface="Roboto" panose="02000000000000000000" pitchFamily="2" charset="0"/>
              <a:cs typeface="Roboto" panose="02000000000000000000" pitchFamily="2" charset="0"/>
            </a:rPr>
            <a:t>Entry 2</a:t>
          </a:r>
        </a:p>
      </dsp:txBody>
      <dsp:txXfrm>
        <a:off x="1357192" y="1208821"/>
        <a:ext cx="1205432" cy="498102"/>
      </dsp:txXfrm>
    </dsp:sp>
    <dsp:sp modelId="{D66046D7-CE25-6C41-8A3E-46EBA6D6114E}">
      <dsp:nvSpPr>
        <dsp:cNvPr id="0" name=""/>
        <dsp:cNvSpPr/>
      </dsp:nvSpPr>
      <dsp:spPr>
        <a:xfrm>
          <a:off x="2681982" y="596810"/>
          <a:ext cx="1236426" cy="52909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Roboto" panose="02000000000000000000" pitchFamily="2" charset="0"/>
              <a:ea typeface="Roboto" panose="02000000000000000000" pitchFamily="2" charset="0"/>
              <a:cs typeface="Roboto" panose="02000000000000000000" pitchFamily="2" charset="0"/>
            </a:rPr>
            <a:t>Uncompressed</a:t>
          </a:r>
          <a:br>
            <a:rPr lang="en-US" sz="1200" kern="1200" dirty="0">
              <a:latin typeface="Roboto" panose="02000000000000000000" pitchFamily="2" charset="0"/>
              <a:ea typeface="Roboto" panose="02000000000000000000" pitchFamily="2" charset="0"/>
              <a:cs typeface="Roboto" panose="02000000000000000000" pitchFamily="2" charset="0"/>
            </a:rPr>
          </a:br>
          <a:r>
            <a:rPr lang="en-US" sz="1200" kern="1200" dirty="0">
              <a:latin typeface="Roboto" panose="02000000000000000000" pitchFamily="2" charset="0"/>
              <a:ea typeface="Roboto" panose="02000000000000000000" pitchFamily="2" charset="0"/>
              <a:cs typeface="Roboto" panose="02000000000000000000" pitchFamily="2" charset="0"/>
            </a:rPr>
            <a:t>Size</a:t>
          </a:r>
        </a:p>
      </dsp:txBody>
      <dsp:txXfrm>
        <a:off x="2697479" y="612307"/>
        <a:ext cx="1205432" cy="498102"/>
      </dsp:txXfrm>
    </dsp:sp>
    <dsp:sp modelId="{9D76E249-C517-7F4E-9FFC-92C9B3E4DE0D}">
      <dsp:nvSpPr>
        <dsp:cNvPr id="0" name=""/>
        <dsp:cNvSpPr/>
      </dsp:nvSpPr>
      <dsp:spPr>
        <a:xfrm>
          <a:off x="2681982" y="1193324"/>
          <a:ext cx="1236426" cy="52909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Roboto" panose="02000000000000000000" pitchFamily="2" charset="0"/>
              <a:ea typeface="Roboto" panose="02000000000000000000" pitchFamily="2" charset="0"/>
              <a:cs typeface="Roboto" panose="02000000000000000000" pitchFamily="2" charset="0"/>
            </a:rPr>
            <a:t>and so on…</a:t>
          </a:r>
        </a:p>
      </dsp:txBody>
      <dsp:txXfrm>
        <a:off x="2697479" y="1208821"/>
        <a:ext cx="1205432" cy="49810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06B063-2297-AA4B-BF3A-A104A775C0E6}">
      <dsp:nvSpPr>
        <dsp:cNvPr id="0" name=""/>
        <dsp:cNvSpPr/>
      </dsp:nvSpPr>
      <dsp:spPr>
        <a:xfrm>
          <a:off x="1408" y="5155"/>
          <a:ext cx="3917000" cy="52909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Roboto" panose="02000000000000000000" pitchFamily="2" charset="0"/>
              <a:ea typeface="Roboto" panose="02000000000000000000" pitchFamily="2" charset="0"/>
              <a:cs typeface="Roboto" panose="02000000000000000000" pitchFamily="2" charset="0"/>
            </a:rPr>
            <a:t>Chunk n</a:t>
          </a:r>
        </a:p>
      </dsp:txBody>
      <dsp:txXfrm>
        <a:off x="16905" y="20652"/>
        <a:ext cx="3886006" cy="498102"/>
      </dsp:txXfrm>
    </dsp:sp>
    <dsp:sp modelId="{A26A7192-A16F-8C4C-8638-05B985AB1650}">
      <dsp:nvSpPr>
        <dsp:cNvPr id="0" name=""/>
        <dsp:cNvSpPr/>
      </dsp:nvSpPr>
      <dsp:spPr>
        <a:xfrm>
          <a:off x="1408" y="596810"/>
          <a:ext cx="1236426" cy="52909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Roboto" panose="02000000000000000000" pitchFamily="2" charset="0"/>
              <a:ea typeface="Roboto" panose="02000000000000000000" pitchFamily="2" charset="0"/>
              <a:cs typeface="Roboto" panose="02000000000000000000" pitchFamily="2" charset="0"/>
            </a:rPr>
            <a:t>“TMPL”</a:t>
          </a:r>
        </a:p>
      </dsp:txBody>
      <dsp:txXfrm>
        <a:off x="16905" y="612307"/>
        <a:ext cx="1205432" cy="498102"/>
      </dsp:txXfrm>
    </dsp:sp>
    <dsp:sp modelId="{BB8FE965-A12A-FA4B-B3F7-034FD693C708}">
      <dsp:nvSpPr>
        <dsp:cNvPr id="0" name=""/>
        <dsp:cNvSpPr/>
      </dsp:nvSpPr>
      <dsp:spPr>
        <a:xfrm>
          <a:off x="1408" y="1193324"/>
          <a:ext cx="1236426" cy="52909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Roboto" panose="02000000000000000000" pitchFamily="2" charset="0"/>
              <a:ea typeface="Roboto" panose="02000000000000000000" pitchFamily="2" charset="0"/>
              <a:cs typeface="Roboto" panose="02000000000000000000" pitchFamily="2" charset="0"/>
            </a:rPr>
            <a:t>Entry 1</a:t>
          </a:r>
        </a:p>
      </dsp:txBody>
      <dsp:txXfrm>
        <a:off x="16905" y="1208821"/>
        <a:ext cx="1205432" cy="498102"/>
      </dsp:txXfrm>
    </dsp:sp>
    <dsp:sp modelId="{8123606F-21A5-FD4D-9CDE-8D6FFB949BDC}">
      <dsp:nvSpPr>
        <dsp:cNvPr id="0" name=""/>
        <dsp:cNvSpPr/>
      </dsp:nvSpPr>
      <dsp:spPr>
        <a:xfrm>
          <a:off x="1341695" y="596810"/>
          <a:ext cx="1236426" cy="52909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Roboto" panose="02000000000000000000" pitchFamily="2" charset="0"/>
              <a:ea typeface="Roboto" panose="02000000000000000000" pitchFamily="2" charset="0"/>
              <a:cs typeface="Roboto" panose="02000000000000000000" pitchFamily="2" charset="0"/>
            </a:rPr>
            <a:t>File Name/ID</a:t>
          </a:r>
        </a:p>
      </dsp:txBody>
      <dsp:txXfrm>
        <a:off x="1357192" y="612307"/>
        <a:ext cx="1205432" cy="498102"/>
      </dsp:txXfrm>
    </dsp:sp>
    <dsp:sp modelId="{105656E7-FBE4-8542-BFCC-DD4669982BC5}">
      <dsp:nvSpPr>
        <dsp:cNvPr id="0" name=""/>
        <dsp:cNvSpPr/>
      </dsp:nvSpPr>
      <dsp:spPr>
        <a:xfrm>
          <a:off x="1341695" y="1193324"/>
          <a:ext cx="1236426" cy="52909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Roboto" panose="02000000000000000000" pitchFamily="2" charset="0"/>
              <a:ea typeface="Roboto" panose="02000000000000000000" pitchFamily="2" charset="0"/>
              <a:cs typeface="Roboto" panose="02000000000000000000" pitchFamily="2" charset="0"/>
            </a:rPr>
            <a:t>Entry 2</a:t>
          </a:r>
        </a:p>
      </dsp:txBody>
      <dsp:txXfrm>
        <a:off x="1357192" y="1208821"/>
        <a:ext cx="1205432" cy="498102"/>
      </dsp:txXfrm>
    </dsp:sp>
    <dsp:sp modelId="{D66046D7-CE25-6C41-8A3E-46EBA6D6114E}">
      <dsp:nvSpPr>
        <dsp:cNvPr id="0" name=""/>
        <dsp:cNvSpPr/>
      </dsp:nvSpPr>
      <dsp:spPr>
        <a:xfrm>
          <a:off x="2681982" y="596810"/>
          <a:ext cx="1236426" cy="52909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Roboto" panose="02000000000000000000" pitchFamily="2" charset="0"/>
              <a:ea typeface="Roboto" panose="02000000000000000000" pitchFamily="2" charset="0"/>
              <a:cs typeface="Roboto" panose="02000000000000000000" pitchFamily="2" charset="0"/>
            </a:rPr>
            <a:t>Uncompressed</a:t>
          </a:r>
          <a:br>
            <a:rPr lang="en-US" sz="1200" kern="1200" dirty="0">
              <a:latin typeface="Roboto" panose="02000000000000000000" pitchFamily="2" charset="0"/>
              <a:ea typeface="Roboto" panose="02000000000000000000" pitchFamily="2" charset="0"/>
              <a:cs typeface="Roboto" panose="02000000000000000000" pitchFamily="2" charset="0"/>
            </a:rPr>
          </a:br>
          <a:r>
            <a:rPr lang="en-US" sz="1200" kern="1200" dirty="0">
              <a:latin typeface="Roboto" panose="02000000000000000000" pitchFamily="2" charset="0"/>
              <a:ea typeface="Roboto" panose="02000000000000000000" pitchFamily="2" charset="0"/>
              <a:cs typeface="Roboto" panose="02000000000000000000" pitchFamily="2" charset="0"/>
            </a:rPr>
            <a:t>Size</a:t>
          </a:r>
        </a:p>
      </dsp:txBody>
      <dsp:txXfrm>
        <a:off x="2697479" y="612307"/>
        <a:ext cx="1205432" cy="498102"/>
      </dsp:txXfrm>
    </dsp:sp>
    <dsp:sp modelId="{9D76E249-C517-7F4E-9FFC-92C9B3E4DE0D}">
      <dsp:nvSpPr>
        <dsp:cNvPr id="0" name=""/>
        <dsp:cNvSpPr/>
      </dsp:nvSpPr>
      <dsp:spPr>
        <a:xfrm>
          <a:off x="2681982" y="1193324"/>
          <a:ext cx="1236426" cy="52909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Roboto" panose="02000000000000000000" pitchFamily="2" charset="0"/>
              <a:ea typeface="Roboto" panose="02000000000000000000" pitchFamily="2" charset="0"/>
              <a:cs typeface="Roboto" panose="02000000000000000000" pitchFamily="2" charset="0"/>
            </a:rPr>
            <a:t>and so on…</a:t>
          </a:r>
        </a:p>
      </dsp:txBody>
      <dsp:txXfrm>
        <a:off x="2697479" y="1208821"/>
        <a:ext cx="1205432" cy="49810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06B063-2297-AA4B-BF3A-A104A775C0E6}">
      <dsp:nvSpPr>
        <dsp:cNvPr id="0" name=""/>
        <dsp:cNvSpPr/>
      </dsp:nvSpPr>
      <dsp:spPr>
        <a:xfrm>
          <a:off x="1408" y="5155"/>
          <a:ext cx="3917000" cy="52909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Roboto" panose="02000000000000000000" pitchFamily="2" charset="0"/>
              <a:ea typeface="Roboto" panose="02000000000000000000" pitchFamily="2" charset="0"/>
              <a:cs typeface="Roboto" panose="02000000000000000000" pitchFamily="2" charset="0"/>
            </a:rPr>
            <a:t>Chunk 1</a:t>
          </a:r>
        </a:p>
      </dsp:txBody>
      <dsp:txXfrm>
        <a:off x="16905" y="20652"/>
        <a:ext cx="3886006" cy="498102"/>
      </dsp:txXfrm>
    </dsp:sp>
    <dsp:sp modelId="{A26A7192-A16F-8C4C-8638-05B985AB1650}">
      <dsp:nvSpPr>
        <dsp:cNvPr id="0" name=""/>
        <dsp:cNvSpPr/>
      </dsp:nvSpPr>
      <dsp:spPr>
        <a:xfrm>
          <a:off x="1408" y="596810"/>
          <a:ext cx="1236426" cy="52909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Roboto" panose="02000000000000000000" pitchFamily="2" charset="0"/>
              <a:ea typeface="Roboto" panose="02000000000000000000" pitchFamily="2" charset="0"/>
              <a:cs typeface="Roboto" panose="02000000000000000000" pitchFamily="2" charset="0"/>
            </a:rPr>
            <a:t>“TMPL”</a:t>
          </a:r>
        </a:p>
      </dsp:txBody>
      <dsp:txXfrm>
        <a:off x="16905" y="612307"/>
        <a:ext cx="1205432" cy="498102"/>
      </dsp:txXfrm>
    </dsp:sp>
    <dsp:sp modelId="{BB8FE965-A12A-FA4B-B3F7-034FD693C708}">
      <dsp:nvSpPr>
        <dsp:cNvPr id="0" name=""/>
        <dsp:cNvSpPr/>
      </dsp:nvSpPr>
      <dsp:spPr>
        <a:xfrm>
          <a:off x="1408" y="1193324"/>
          <a:ext cx="1236426" cy="52909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Roboto" panose="02000000000000000000" pitchFamily="2" charset="0"/>
              <a:ea typeface="Roboto" panose="02000000000000000000" pitchFamily="2" charset="0"/>
              <a:cs typeface="Roboto" panose="02000000000000000000" pitchFamily="2" charset="0"/>
            </a:rPr>
            <a:t>Entry 1</a:t>
          </a:r>
        </a:p>
      </dsp:txBody>
      <dsp:txXfrm>
        <a:off x="16905" y="1208821"/>
        <a:ext cx="1205432" cy="498102"/>
      </dsp:txXfrm>
    </dsp:sp>
    <dsp:sp modelId="{8123606F-21A5-FD4D-9CDE-8D6FFB949BDC}">
      <dsp:nvSpPr>
        <dsp:cNvPr id="0" name=""/>
        <dsp:cNvSpPr/>
      </dsp:nvSpPr>
      <dsp:spPr>
        <a:xfrm>
          <a:off x="1341695" y="596810"/>
          <a:ext cx="1236426" cy="52909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Roboto" panose="02000000000000000000" pitchFamily="2" charset="0"/>
              <a:ea typeface="Roboto" panose="02000000000000000000" pitchFamily="2" charset="0"/>
              <a:cs typeface="Roboto" panose="02000000000000000000" pitchFamily="2" charset="0"/>
            </a:rPr>
            <a:t>File Name/ID</a:t>
          </a:r>
        </a:p>
      </dsp:txBody>
      <dsp:txXfrm>
        <a:off x="1357192" y="612307"/>
        <a:ext cx="1205432" cy="498102"/>
      </dsp:txXfrm>
    </dsp:sp>
    <dsp:sp modelId="{105656E7-FBE4-8542-BFCC-DD4669982BC5}">
      <dsp:nvSpPr>
        <dsp:cNvPr id="0" name=""/>
        <dsp:cNvSpPr/>
      </dsp:nvSpPr>
      <dsp:spPr>
        <a:xfrm>
          <a:off x="1341695" y="1193324"/>
          <a:ext cx="1236426" cy="52909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Roboto" panose="02000000000000000000" pitchFamily="2" charset="0"/>
              <a:ea typeface="Roboto" panose="02000000000000000000" pitchFamily="2" charset="0"/>
              <a:cs typeface="Roboto" panose="02000000000000000000" pitchFamily="2" charset="0"/>
            </a:rPr>
            <a:t>Entry 2</a:t>
          </a:r>
        </a:p>
      </dsp:txBody>
      <dsp:txXfrm>
        <a:off x="1357192" y="1208821"/>
        <a:ext cx="1205432" cy="498102"/>
      </dsp:txXfrm>
    </dsp:sp>
    <dsp:sp modelId="{D66046D7-CE25-6C41-8A3E-46EBA6D6114E}">
      <dsp:nvSpPr>
        <dsp:cNvPr id="0" name=""/>
        <dsp:cNvSpPr/>
      </dsp:nvSpPr>
      <dsp:spPr>
        <a:xfrm>
          <a:off x="2681982" y="596810"/>
          <a:ext cx="1236426" cy="52909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Roboto" panose="02000000000000000000" pitchFamily="2" charset="0"/>
              <a:ea typeface="Roboto" panose="02000000000000000000" pitchFamily="2" charset="0"/>
              <a:cs typeface="Roboto" panose="02000000000000000000" pitchFamily="2" charset="0"/>
            </a:rPr>
            <a:t>Uncompressed</a:t>
          </a:r>
          <a:br>
            <a:rPr lang="en-US" sz="1200" kern="1200" dirty="0">
              <a:latin typeface="Roboto" panose="02000000000000000000" pitchFamily="2" charset="0"/>
              <a:ea typeface="Roboto" panose="02000000000000000000" pitchFamily="2" charset="0"/>
              <a:cs typeface="Roboto" panose="02000000000000000000" pitchFamily="2" charset="0"/>
            </a:rPr>
          </a:br>
          <a:r>
            <a:rPr lang="en-US" sz="1200" kern="1200" dirty="0">
              <a:latin typeface="Roboto" panose="02000000000000000000" pitchFamily="2" charset="0"/>
              <a:ea typeface="Roboto" panose="02000000000000000000" pitchFamily="2" charset="0"/>
              <a:cs typeface="Roboto" panose="02000000000000000000" pitchFamily="2" charset="0"/>
            </a:rPr>
            <a:t>Size</a:t>
          </a:r>
        </a:p>
      </dsp:txBody>
      <dsp:txXfrm>
        <a:off x="2697479" y="612307"/>
        <a:ext cx="1205432" cy="498102"/>
      </dsp:txXfrm>
    </dsp:sp>
    <dsp:sp modelId="{9D76E249-C517-7F4E-9FFC-92C9B3E4DE0D}">
      <dsp:nvSpPr>
        <dsp:cNvPr id="0" name=""/>
        <dsp:cNvSpPr/>
      </dsp:nvSpPr>
      <dsp:spPr>
        <a:xfrm>
          <a:off x="2681982" y="1193324"/>
          <a:ext cx="1236426" cy="52909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Roboto" panose="02000000000000000000" pitchFamily="2" charset="0"/>
              <a:ea typeface="Roboto" panose="02000000000000000000" pitchFamily="2" charset="0"/>
              <a:cs typeface="Roboto" panose="02000000000000000000" pitchFamily="2" charset="0"/>
            </a:rPr>
            <a:t>and so on…</a:t>
          </a:r>
        </a:p>
      </dsp:txBody>
      <dsp:txXfrm>
        <a:off x="2697479" y="1208821"/>
        <a:ext cx="1205432" cy="49810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06B063-2297-AA4B-BF3A-A104A775C0E6}">
      <dsp:nvSpPr>
        <dsp:cNvPr id="0" name=""/>
        <dsp:cNvSpPr/>
      </dsp:nvSpPr>
      <dsp:spPr>
        <a:xfrm>
          <a:off x="1408" y="5155"/>
          <a:ext cx="3917000" cy="52909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Roboto" panose="02000000000000000000" pitchFamily="2" charset="0"/>
              <a:ea typeface="Roboto" panose="02000000000000000000" pitchFamily="2" charset="0"/>
              <a:cs typeface="Roboto" panose="02000000000000000000" pitchFamily="2" charset="0"/>
            </a:rPr>
            <a:t>Chunk n</a:t>
          </a:r>
        </a:p>
      </dsp:txBody>
      <dsp:txXfrm>
        <a:off x="16905" y="20652"/>
        <a:ext cx="3886006" cy="498102"/>
      </dsp:txXfrm>
    </dsp:sp>
    <dsp:sp modelId="{A26A7192-A16F-8C4C-8638-05B985AB1650}">
      <dsp:nvSpPr>
        <dsp:cNvPr id="0" name=""/>
        <dsp:cNvSpPr/>
      </dsp:nvSpPr>
      <dsp:spPr>
        <a:xfrm>
          <a:off x="1408" y="596810"/>
          <a:ext cx="1236426" cy="52909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Roboto" panose="02000000000000000000" pitchFamily="2" charset="0"/>
              <a:ea typeface="Roboto" panose="02000000000000000000" pitchFamily="2" charset="0"/>
              <a:cs typeface="Roboto" panose="02000000000000000000" pitchFamily="2" charset="0"/>
            </a:rPr>
            <a:t>“TMPL”</a:t>
          </a:r>
        </a:p>
      </dsp:txBody>
      <dsp:txXfrm>
        <a:off x="16905" y="612307"/>
        <a:ext cx="1205432" cy="498102"/>
      </dsp:txXfrm>
    </dsp:sp>
    <dsp:sp modelId="{BB8FE965-A12A-FA4B-B3F7-034FD693C708}">
      <dsp:nvSpPr>
        <dsp:cNvPr id="0" name=""/>
        <dsp:cNvSpPr/>
      </dsp:nvSpPr>
      <dsp:spPr>
        <a:xfrm>
          <a:off x="1408" y="1193324"/>
          <a:ext cx="1236426" cy="52909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Roboto" panose="02000000000000000000" pitchFamily="2" charset="0"/>
              <a:ea typeface="Roboto" panose="02000000000000000000" pitchFamily="2" charset="0"/>
              <a:cs typeface="Roboto" panose="02000000000000000000" pitchFamily="2" charset="0"/>
            </a:rPr>
            <a:t>Entry 1</a:t>
          </a:r>
        </a:p>
      </dsp:txBody>
      <dsp:txXfrm>
        <a:off x="16905" y="1208821"/>
        <a:ext cx="1205432" cy="498102"/>
      </dsp:txXfrm>
    </dsp:sp>
    <dsp:sp modelId="{8123606F-21A5-FD4D-9CDE-8D6FFB949BDC}">
      <dsp:nvSpPr>
        <dsp:cNvPr id="0" name=""/>
        <dsp:cNvSpPr/>
      </dsp:nvSpPr>
      <dsp:spPr>
        <a:xfrm>
          <a:off x="1341695" y="596810"/>
          <a:ext cx="1236426" cy="52909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Roboto" panose="02000000000000000000" pitchFamily="2" charset="0"/>
              <a:ea typeface="Roboto" panose="02000000000000000000" pitchFamily="2" charset="0"/>
              <a:cs typeface="Roboto" panose="02000000000000000000" pitchFamily="2" charset="0"/>
            </a:rPr>
            <a:t>File Name/ID</a:t>
          </a:r>
        </a:p>
      </dsp:txBody>
      <dsp:txXfrm>
        <a:off x="1357192" y="612307"/>
        <a:ext cx="1205432" cy="498102"/>
      </dsp:txXfrm>
    </dsp:sp>
    <dsp:sp modelId="{105656E7-FBE4-8542-BFCC-DD4669982BC5}">
      <dsp:nvSpPr>
        <dsp:cNvPr id="0" name=""/>
        <dsp:cNvSpPr/>
      </dsp:nvSpPr>
      <dsp:spPr>
        <a:xfrm>
          <a:off x="1341695" y="1193324"/>
          <a:ext cx="1236426" cy="52909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Roboto" panose="02000000000000000000" pitchFamily="2" charset="0"/>
              <a:ea typeface="Roboto" panose="02000000000000000000" pitchFamily="2" charset="0"/>
              <a:cs typeface="Roboto" panose="02000000000000000000" pitchFamily="2" charset="0"/>
            </a:rPr>
            <a:t>Entry 2</a:t>
          </a:r>
        </a:p>
      </dsp:txBody>
      <dsp:txXfrm>
        <a:off x="1357192" y="1208821"/>
        <a:ext cx="1205432" cy="498102"/>
      </dsp:txXfrm>
    </dsp:sp>
    <dsp:sp modelId="{D66046D7-CE25-6C41-8A3E-46EBA6D6114E}">
      <dsp:nvSpPr>
        <dsp:cNvPr id="0" name=""/>
        <dsp:cNvSpPr/>
      </dsp:nvSpPr>
      <dsp:spPr>
        <a:xfrm>
          <a:off x="2681982" y="596810"/>
          <a:ext cx="1236426" cy="52909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Roboto" panose="02000000000000000000" pitchFamily="2" charset="0"/>
              <a:ea typeface="Roboto" panose="02000000000000000000" pitchFamily="2" charset="0"/>
              <a:cs typeface="Roboto" panose="02000000000000000000" pitchFamily="2" charset="0"/>
            </a:rPr>
            <a:t>Uncompressed</a:t>
          </a:r>
          <a:br>
            <a:rPr lang="en-US" sz="1200" kern="1200" dirty="0">
              <a:latin typeface="Roboto" panose="02000000000000000000" pitchFamily="2" charset="0"/>
              <a:ea typeface="Roboto" panose="02000000000000000000" pitchFamily="2" charset="0"/>
              <a:cs typeface="Roboto" panose="02000000000000000000" pitchFamily="2" charset="0"/>
            </a:rPr>
          </a:br>
          <a:r>
            <a:rPr lang="en-US" sz="1200" kern="1200" dirty="0">
              <a:latin typeface="Roboto" panose="02000000000000000000" pitchFamily="2" charset="0"/>
              <a:ea typeface="Roboto" panose="02000000000000000000" pitchFamily="2" charset="0"/>
              <a:cs typeface="Roboto" panose="02000000000000000000" pitchFamily="2" charset="0"/>
            </a:rPr>
            <a:t>Size</a:t>
          </a:r>
        </a:p>
      </dsp:txBody>
      <dsp:txXfrm>
        <a:off x="2697479" y="612307"/>
        <a:ext cx="1205432" cy="498102"/>
      </dsp:txXfrm>
    </dsp:sp>
    <dsp:sp modelId="{9D76E249-C517-7F4E-9FFC-92C9B3E4DE0D}">
      <dsp:nvSpPr>
        <dsp:cNvPr id="0" name=""/>
        <dsp:cNvSpPr/>
      </dsp:nvSpPr>
      <dsp:spPr>
        <a:xfrm>
          <a:off x="2681982" y="1193324"/>
          <a:ext cx="1236426" cy="52909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Roboto" panose="02000000000000000000" pitchFamily="2" charset="0"/>
              <a:ea typeface="Roboto" panose="02000000000000000000" pitchFamily="2" charset="0"/>
              <a:cs typeface="Roboto" panose="02000000000000000000" pitchFamily="2" charset="0"/>
            </a:rPr>
            <a:t>and so on…</a:t>
          </a:r>
        </a:p>
      </dsp:txBody>
      <dsp:txXfrm>
        <a:off x="2697479" y="1208821"/>
        <a:ext cx="1205432" cy="49810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1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 name="Google Shape;3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Good afternoon, everyone. I’m Pranav, and I’m here with Neel </a:t>
            </a:r>
            <a:r>
              <a:rPr lang="en-US" dirty="0" err="1"/>
              <a:t>Dudheliya</a:t>
            </a:r>
            <a:r>
              <a:rPr lang="en-US" dirty="0"/>
              <a:t> and Tanay. Today, we’re excited to present our project — “</a:t>
            </a:r>
            <a:r>
              <a:rPr lang="en-US" dirty="0" err="1"/>
              <a:t>LogPress</a:t>
            </a:r>
            <a:r>
              <a:rPr lang="en-US" dirty="0"/>
              <a:t>: Optimized Compression and Retrieval of Unstructured Logs.” We’ve focused on making log storage and retrieval more efficient, especially in high-volume environments.</a:t>
            </a:r>
          </a:p>
          <a:p>
            <a:pPr marL="0" lvl="0" indent="0" algn="l" rtl="0">
              <a:spcBef>
                <a:spcPts val="0"/>
              </a:spcBef>
              <a:spcAft>
                <a:spcPts val="0"/>
              </a:spcAft>
              <a:buNone/>
            </a:pPr>
            <a:r>
              <a:rPr lang="en-US" dirty="0"/>
              <a:t>Let’s get started.</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A862A2B3-C00B-9354-AAC2-8C65E1211316}"/>
            </a:ext>
          </a:extLst>
        </p:cNvPr>
        <p:cNvGrpSpPr/>
        <p:nvPr/>
      </p:nvGrpSpPr>
      <p:grpSpPr>
        <a:xfrm>
          <a:off x="0" y="0"/>
          <a:ext cx="0" cy="0"/>
          <a:chOff x="0" y="0"/>
          <a:chExt cx="0" cy="0"/>
        </a:xfrm>
      </p:grpSpPr>
      <p:sp>
        <p:nvSpPr>
          <p:cNvPr id="62" name="Google Shape;62;g343286f0b60_0_16:notes">
            <a:extLst>
              <a:ext uri="{FF2B5EF4-FFF2-40B4-BE49-F238E27FC236}">
                <a16:creationId xmlns:a16="http://schemas.microsoft.com/office/drawing/2014/main" id="{32AD73F4-99FC-9360-F71D-54AAD45A3F22}"/>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43286f0b60_0_16:notes">
            <a:extLst>
              <a:ext uri="{FF2B5EF4-FFF2-40B4-BE49-F238E27FC236}">
                <a16:creationId xmlns:a16="http://schemas.microsoft.com/office/drawing/2014/main" id="{5CC82924-E41E-8B25-83FA-2C21FF73ED8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To reduce further repetition, we perform a </a:t>
            </a:r>
            <a:r>
              <a:rPr lang="en-US" dirty="0" err="1"/>
              <a:t>zlib</a:t>
            </a:r>
            <a:r>
              <a:rPr lang="en-US" dirty="0"/>
              <a:t> general compression on that chunk.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The meme here is just to keep you guys engaged in the presentation.</a:t>
            </a:r>
            <a:endParaRPr dirty="0"/>
          </a:p>
        </p:txBody>
      </p:sp>
    </p:spTree>
    <p:extLst>
      <p:ext uri="{BB962C8B-B14F-4D97-AF65-F5344CB8AC3E}">
        <p14:creationId xmlns:p14="http://schemas.microsoft.com/office/powerpoint/2010/main" val="1344607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DEADFA1C-2D90-5500-1BCA-802F1F89A6C2}"/>
            </a:ext>
          </a:extLst>
        </p:cNvPr>
        <p:cNvGrpSpPr/>
        <p:nvPr/>
      </p:nvGrpSpPr>
      <p:grpSpPr>
        <a:xfrm>
          <a:off x="0" y="0"/>
          <a:ext cx="0" cy="0"/>
          <a:chOff x="0" y="0"/>
          <a:chExt cx="0" cy="0"/>
        </a:xfrm>
      </p:grpSpPr>
      <p:sp>
        <p:nvSpPr>
          <p:cNvPr id="62" name="Google Shape;62;g343286f0b60_0_16:notes">
            <a:extLst>
              <a:ext uri="{FF2B5EF4-FFF2-40B4-BE49-F238E27FC236}">
                <a16:creationId xmlns:a16="http://schemas.microsoft.com/office/drawing/2014/main" id="{DCEBD827-A337-6E62-C060-FC95661BEC21}"/>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43286f0b60_0_16:notes">
            <a:extLst>
              <a:ext uri="{FF2B5EF4-FFF2-40B4-BE49-F238E27FC236}">
                <a16:creationId xmlns:a16="http://schemas.microsoft.com/office/drawing/2014/main" id="{3438D9A7-0C85-4521-2503-C0CB4D598B7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We do the general compression step for all the chunks from the log file.</a:t>
            </a:r>
            <a:endParaRPr dirty="0"/>
          </a:p>
        </p:txBody>
      </p:sp>
    </p:spTree>
    <p:extLst>
      <p:ext uri="{BB962C8B-B14F-4D97-AF65-F5344CB8AC3E}">
        <p14:creationId xmlns:p14="http://schemas.microsoft.com/office/powerpoint/2010/main" val="1878200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C2521271-9D53-24A2-CF72-43D35C928DA4}"/>
            </a:ext>
          </a:extLst>
        </p:cNvPr>
        <p:cNvGrpSpPr/>
        <p:nvPr/>
      </p:nvGrpSpPr>
      <p:grpSpPr>
        <a:xfrm>
          <a:off x="0" y="0"/>
          <a:ext cx="0" cy="0"/>
          <a:chOff x="0" y="0"/>
          <a:chExt cx="0" cy="0"/>
        </a:xfrm>
      </p:grpSpPr>
      <p:sp>
        <p:nvSpPr>
          <p:cNvPr id="62" name="Google Shape;62;g343286f0b60_0_16:notes">
            <a:extLst>
              <a:ext uri="{FF2B5EF4-FFF2-40B4-BE49-F238E27FC236}">
                <a16:creationId xmlns:a16="http://schemas.microsoft.com/office/drawing/2014/main" id="{4C9FC77E-D2A2-52CB-9BE0-33D79501B916}"/>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43286f0b60_0_16:notes">
            <a:extLst>
              <a:ext uri="{FF2B5EF4-FFF2-40B4-BE49-F238E27FC236}">
                <a16:creationId xmlns:a16="http://schemas.microsoft.com/office/drawing/2014/main" id="{0D099B6F-03F2-37EA-B211-13F003A4351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Finally, we add global header for adding more metadata regarding the compressed file.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A general text "TMZL" similar to the "TMPL" used for validation before decompression. Uncompressed size for checksum.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The global template and variable dictionaries are then compressed again to finally generate a binary format archive file. </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Decompress:</a:t>
            </a:r>
          </a:p>
          <a:p>
            <a:pPr marL="0" lvl="0" indent="0" algn="l" rtl="0">
              <a:spcBef>
                <a:spcPts val="0"/>
              </a:spcBef>
              <a:spcAft>
                <a:spcPts val="0"/>
              </a:spcAft>
              <a:buNone/>
            </a:pPr>
            <a:r>
              <a:rPr lang="en-US" dirty="0"/>
              <a:t>- We will first validate using the "TMZL" to make sure the compression algorithm used is ours. Then we will decompress the global headers with the </a:t>
            </a:r>
            <a:r>
              <a:rPr lang="en-US" dirty="0" err="1"/>
              <a:t>zlib</a:t>
            </a:r>
            <a:r>
              <a:rPr lang="en-US" dirty="0"/>
              <a:t> decompressor to get the global dictionaries.</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577035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87A315F0-BDE4-B232-9CBB-134B57C40EAB}"/>
            </a:ext>
          </a:extLst>
        </p:cNvPr>
        <p:cNvGrpSpPr/>
        <p:nvPr/>
      </p:nvGrpSpPr>
      <p:grpSpPr>
        <a:xfrm>
          <a:off x="0" y="0"/>
          <a:ext cx="0" cy="0"/>
          <a:chOff x="0" y="0"/>
          <a:chExt cx="0" cy="0"/>
        </a:xfrm>
      </p:grpSpPr>
      <p:sp>
        <p:nvSpPr>
          <p:cNvPr id="62" name="Google Shape;62;g343286f0b60_0_16:notes">
            <a:extLst>
              <a:ext uri="{FF2B5EF4-FFF2-40B4-BE49-F238E27FC236}">
                <a16:creationId xmlns:a16="http://schemas.microsoft.com/office/drawing/2014/main" id="{13B779B4-30D2-30FF-ACA1-BA6F573892DF}"/>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43286f0b60_0_16:notes">
            <a:extLst>
              <a:ext uri="{FF2B5EF4-FFF2-40B4-BE49-F238E27FC236}">
                <a16:creationId xmlns:a16="http://schemas.microsoft.com/office/drawing/2014/main" id="{3F7273E1-C152-0329-1D87-B59E2AD44C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Now, lets explore how decompression works.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The steps to decompress will include validating the </a:t>
            </a:r>
            <a:r>
              <a:rPr lang="en-US" dirty="0" err="1"/>
              <a:t>arhive</a:t>
            </a:r>
            <a:r>
              <a:rPr lang="en-US" dirty="0"/>
              <a:t>. Initializing the global dictionaries and then decompressing chunk by chunk and final step of </a:t>
            </a:r>
            <a:r>
              <a:rPr lang="en-US" dirty="0" err="1"/>
              <a:t>reconstruting</a:t>
            </a:r>
            <a:r>
              <a:rPr lang="en-US" dirty="0"/>
              <a:t> the log file.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Now how do we do all this....</a:t>
            </a:r>
            <a:endParaRPr dirty="0"/>
          </a:p>
        </p:txBody>
      </p:sp>
    </p:spTree>
    <p:extLst>
      <p:ext uri="{BB962C8B-B14F-4D97-AF65-F5344CB8AC3E}">
        <p14:creationId xmlns:p14="http://schemas.microsoft.com/office/powerpoint/2010/main" val="5836062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74EE087B-8C21-3788-2E00-EA90A3028DAC}"/>
            </a:ext>
          </a:extLst>
        </p:cNvPr>
        <p:cNvGrpSpPr/>
        <p:nvPr/>
      </p:nvGrpSpPr>
      <p:grpSpPr>
        <a:xfrm>
          <a:off x="0" y="0"/>
          <a:ext cx="0" cy="0"/>
          <a:chOff x="0" y="0"/>
          <a:chExt cx="0" cy="0"/>
        </a:xfrm>
      </p:grpSpPr>
      <p:sp>
        <p:nvSpPr>
          <p:cNvPr id="62" name="Google Shape;62;g343286f0b60_0_16:notes">
            <a:extLst>
              <a:ext uri="{FF2B5EF4-FFF2-40B4-BE49-F238E27FC236}">
                <a16:creationId xmlns:a16="http://schemas.microsoft.com/office/drawing/2014/main" id="{BAB7C0C2-C859-E174-31DA-5BEA8A199547}"/>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43286f0b60_0_16:notes">
            <a:extLst>
              <a:ext uri="{FF2B5EF4-FFF2-40B4-BE49-F238E27FC236}">
                <a16:creationId xmlns:a16="http://schemas.microsoft.com/office/drawing/2014/main" id="{0130FC1D-A433-9DD7-0B2C-530B42C6749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We just play UNO reverse !!! Just kidding but it works similar to uno reverse.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a:t>
            </a:r>
          </a:p>
        </p:txBody>
      </p:sp>
    </p:spTree>
    <p:extLst>
      <p:ext uri="{BB962C8B-B14F-4D97-AF65-F5344CB8AC3E}">
        <p14:creationId xmlns:p14="http://schemas.microsoft.com/office/powerpoint/2010/main" val="19270650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163CCA9D-3E3E-B5DC-62C9-DDC0F5A040D3}"/>
            </a:ext>
          </a:extLst>
        </p:cNvPr>
        <p:cNvGrpSpPr/>
        <p:nvPr/>
      </p:nvGrpSpPr>
      <p:grpSpPr>
        <a:xfrm>
          <a:off x="0" y="0"/>
          <a:ext cx="0" cy="0"/>
          <a:chOff x="0" y="0"/>
          <a:chExt cx="0" cy="0"/>
        </a:xfrm>
      </p:grpSpPr>
      <p:sp>
        <p:nvSpPr>
          <p:cNvPr id="62" name="Google Shape;62;g343286f0b60_0_16:notes">
            <a:extLst>
              <a:ext uri="{FF2B5EF4-FFF2-40B4-BE49-F238E27FC236}">
                <a16:creationId xmlns:a16="http://schemas.microsoft.com/office/drawing/2014/main" id="{78972595-1980-B4A7-B3F4-30FBCF158751}"/>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43286f0b60_0_16:notes">
            <a:extLst>
              <a:ext uri="{FF2B5EF4-FFF2-40B4-BE49-F238E27FC236}">
                <a16:creationId xmlns:a16="http://schemas.microsoft.com/office/drawing/2014/main" id="{0D57567E-1546-6BC8-737F-F9C7BCCF60B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Searching shares some steps with decompression in that we validate the archive get the global dictionaries and do chunk based processing.</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We then take the user query which can be a static string based search or a wildcard query (will be explained later). The  results are then printed back to user.</a:t>
            </a:r>
            <a:endParaRPr dirty="0"/>
          </a:p>
        </p:txBody>
      </p:sp>
    </p:spTree>
    <p:extLst>
      <p:ext uri="{BB962C8B-B14F-4D97-AF65-F5344CB8AC3E}">
        <p14:creationId xmlns:p14="http://schemas.microsoft.com/office/powerpoint/2010/main" val="1193635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EC358DA0-9061-AA4A-B81E-02B58317A051}"/>
            </a:ext>
          </a:extLst>
        </p:cNvPr>
        <p:cNvGrpSpPr/>
        <p:nvPr/>
      </p:nvGrpSpPr>
      <p:grpSpPr>
        <a:xfrm>
          <a:off x="0" y="0"/>
          <a:ext cx="0" cy="0"/>
          <a:chOff x="0" y="0"/>
          <a:chExt cx="0" cy="0"/>
        </a:xfrm>
      </p:grpSpPr>
      <p:sp>
        <p:nvSpPr>
          <p:cNvPr id="62" name="Google Shape;62;g343286f0b60_0_16:notes">
            <a:extLst>
              <a:ext uri="{FF2B5EF4-FFF2-40B4-BE49-F238E27FC236}">
                <a16:creationId xmlns:a16="http://schemas.microsoft.com/office/drawing/2014/main" id="{F0CA8DE6-627F-FDEC-9376-8E1BD6AB08AB}"/>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43286f0b60_0_16:notes">
            <a:extLst>
              <a:ext uri="{FF2B5EF4-FFF2-40B4-BE49-F238E27FC236}">
                <a16:creationId xmlns:a16="http://schemas.microsoft.com/office/drawing/2014/main" id="{2BF12390-3206-5D53-DAF6-DA6DA22CED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Let's look at how we do search without complete decompression of the archive file.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We have an example of wildcard query here on top.</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After the global decompression step, we will decompress it chunk by chunk. If we find the result in chunk 1 we print it and then carry on to the next chunk.</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This approach of lazy searching helps to get the results faster and utilizes less resources.</a:t>
            </a:r>
            <a:endParaRPr dirty="0"/>
          </a:p>
        </p:txBody>
      </p:sp>
    </p:spTree>
    <p:extLst>
      <p:ext uri="{BB962C8B-B14F-4D97-AF65-F5344CB8AC3E}">
        <p14:creationId xmlns:p14="http://schemas.microsoft.com/office/powerpoint/2010/main" val="36378477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2CAAE010-2557-E461-29D5-16A86791B3E0}"/>
            </a:ext>
          </a:extLst>
        </p:cNvPr>
        <p:cNvGrpSpPr/>
        <p:nvPr/>
      </p:nvGrpSpPr>
      <p:grpSpPr>
        <a:xfrm>
          <a:off x="0" y="0"/>
          <a:ext cx="0" cy="0"/>
          <a:chOff x="0" y="0"/>
          <a:chExt cx="0" cy="0"/>
        </a:xfrm>
      </p:grpSpPr>
      <p:sp>
        <p:nvSpPr>
          <p:cNvPr id="62" name="Google Shape;62;g343286f0b60_0_16:notes">
            <a:extLst>
              <a:ext uri="{FF2B5EF4-FFF2-40B4-BE49-F238E27FC236}">
                <a16:creationId xmlns:a16="http://schemas.microsoft.com/office/drawing/2014/main" id="{FE8AA816-4877-B496-DAE1-B3E4C6D87235}"/>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43286f0b60_0_16:notes">
            <a:extLst>
              <a:ext uri="{FF2B5EF4-FFF2-40B4-BE49-F238E27FC236}">
                <a16:creationId xmlns:a16="http://schemas.microsoft.com/office/drawing/2014/main" id="{41352770-C382-72F7-0A03-BC39A488370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results first we will consider the compression ratio. The compression ratio measures the ratio of the size of uncompressed logs to the size of compressed logs.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We’re comparing the compression performance of four algorithms: GZIP, CLP, </a:t>
            </a:r>
            <a:r>
              <a:rPr lang="en-US" dirty="0" err="1"/>
              <a:t>Logpress</a:t>
            </a:r>
            <a:r>
              <a:rPr lang="en-US" dirty="0"/>
              <a:t>, and </a:t>
            </a:r>
            <a:r>
              <a:rPr lang="en-US" dirty="0" err="1"/>
              <a:t>Logpress</a:t>
            </a:r>
            <a:r>
              <a:rPr lang="en-US" dirty="0"/>
              <a:t> Archive.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GZIP is a general compressor optimized for text, in our experiment GZIP’s size doesn’t include the index size, which is used for searching in tools like Splunk. So the bar chart of GZIP should be lower than displayed here.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while CLP is the only algorithm we found that supports searching without decompressing, so we’re considering it as well.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err="1"/>
              <a:t>Logpress</a:t>
            </a:r>
            <a:r>
              <a:rPr lang="en-US" dirty="0"/>
              <a:t> is the algorithm we’ve implemented, and </a:t>
            </a:r>
            <a:r>
              <a:rPr lang="en-US" dirty="0" err="1"/>
              <a:t>Logpress</a:t>
            </a:r>
            <a:r>
              <a:rPr lang="en-US" dirty="0"/>
              <a:t> Archive is another version of our algorithm that doesn’t support searching but can be used for cold storages.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dataset includes: logs from various applications ranging in size from 15MB to 2GB.</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this graph, higher compression ratio is better.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Our algorithm performs well in most cases, except mac and access which is more textual logs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err="1"/>
              <a:t>NOtably</a:t>
            </a:r>
            <a:r>
              <a:rPr lang="en-US" dirty="0"/>
              <a:t> our algorithm outperforms the other 2 in case of HDFS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terms of compression, </a:t>
            </a:r>
            <a:r>
              <a:rPr lang="en-US" dirty="0" err="1"/>
              <a:t>LogPress</a:t>
            </a:r>
            <a:r>
              <a:rPr lang="en-US" dirty="0"/>
              <a:t> archive outperforms </a:t>
            </a:r>
            <a:r>
              <a:rPr lang="en-US" dirty="0" err="1"/>
              <a:t>Gzip</a:t>
            </a:r>
            <a:r>
              <a:rPr lang="en-US" dirty="0"/>
              <a:t> in all datasets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next metric we consider is the search time on compressed logs</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5217070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947074CB-78D3-5C32-D062-9D972AAF7D49}"/>
            </a:ext>
          </a:extLst>
        </p:cNvPr>
        <p:cNvGrpSpPr/>
        <p:nvPr/>
      </p:nvGrpSpPr>
      <p:grpSpPr>
        <a:xfrm>
          <a:off x="0" y="0"/>
          <a:ext cx="0" cy="0"/>
          <a:chOff x="0" y="0"/>
          <a:chExt cx="0" cy="0"/>
        </a:xfrm>
      </p:grpSpPr>
      <p:sp>
        <p:nvSpPr>
          <p:cNvPr id="62" name="Google Shape;62;g343286f0b60_0_16:notes">
            <a:extLst>
              <a:ext uri="{FF2B5EF4-FFF2-40B4-BE49-F238E27FC236}">
                <a16:creationId xmlns:a16="http://schemas.microsoft.com/office/drawing/2014/main" id="{1AF2FEAD-F389-852F-6223-FF3247410880}"/>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43286f0b60_0_16:notes">
            <a:extLst>
              <a:ext uri="{FF2B5EF4-FFF2-40B4-BE49-F238E27FC236}">
                <a16:creationId xmlns:a16="http://schemas.microsoft.com/office/drawing/2014/main" id="{29881010-E6ED-2D30-9B89-E341B60594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dirty="0"/>
              <a:t>A lower bar is better in this case as it indicates a faster search time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left graph shows the search times of static strings. In this graph, CLP and </a:t>
            </a:r>
            <a:r>
              <a:rPr lang="en-US" dirty="0" err="1"/>
              <a:t>Logpress</a:t>
            </a:r>
            <a:r>
              <a:rPr lang="en-US" dirty="0"/>
              <a:t> perform almost the same, and in some cases, </a:t>
            </a:r>
            <a:r>
              <a:rPr lang="en-US" dirty="0" err="1"/>
              <a:t>LogPress</a:t>
            </a:r>
            <a:r>
              <a:rPr lang="en-US" dirty="0"/>
              <a:t> even outperforms CLP in dataset like access, Hive and Mac.</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right graph shows times with queries that include wildcard entries. </a:t>
            </a:r>
            <a:r>
              <a:rPr lang="en-US" dirty="0" err="1"/>
              <a:t>Logpress</a:t>
            </a:r>
            <a:r>
              <a:rPr lang="en-US" dirty="0"/>
              <a:t> is significantly slower than CLP as we recently added  it and are actively working on optimizing it.</a:t>
            </a:r>
            <a:endParaRPr dirty="0"/>
          </a:p>
        </p:txBody>
      </p:sp>
    </p:spTree>
    <p:extLst>
      <p:ext uri="{BB962C8B-B14F-4D97-AF65-F5344CB8AC3E}">
        <p14:creationId xmlns:p14="http://schemas.microsoft.com/office/powerpoint/2010/main" val="3619917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4CA0DEA7-05DF-E5DC-BF3F-E4BFCA272D33}"/>
            </a:ext>
          </a:extLst>
        </p:cNvPr>
        <p:cNvGrpSpPr/>
        <p:nvPr/>
      </p:nvGrpSpPr>
      <p:grpSpPr>
        <a:xfrm>
          <a:off x="0" y="0"/>
          <a:ext cx="0" cy="0"/>
          <a:chOff x="0" y="0"/>
          <a:chExt cx="0" cy="0"/>
        </a:xfrm>
      </p:grpSpPr>
      <p:sp>
        <p:nvSpPr>
          <p:cNvPr id="62" name="Google Shape;62;g343286f0b60_0_16:notes">
            <a:extLst>
              <a:ext uri="{FF2B5EF4-FFF2-40B4-BE49-F238E27FC236}">
                <a16:creationId xmlns:a16="http://schemas.microsoft.com/office/drawing/2014/main" id="{15DCB26E-F625-5E20-56CC-FBD446A1E9B3}"/>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43286f0b60_0_16:notes">
            <a:extLst>
              <a:ext uri="{FF2B5EF4-FFF2-40B4-BE49-F238E27FC236}">
                <a16:creationId xmlns:a16="http://schemas.microsoft.com/office/drawing/2014/main" id="{AD88F7D4-8FF6-BCAE-74EA-B7C73F19CC1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future scope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need to improve the performance of wildcard queries, so we’re working on that.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We’re also planning to implement stream-based compression. Since we’re already using chunking in our algorithm, we plan to extend that functionality to handle real-time logs.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We’re also exploring  distributed compression and decompression for high-throughput environments.</a:t>
            </a:r>
            <a:endParaRPr dirty="0"/>
          </a:p>
        </p:txBody>
      </p:sp>
    </p:spTree>
    <p:extLst>
      <p:ext uri="{BB962C8B-B14F-4D97-AF65-F5344CB8AC3E}">
        <p14:creationId xmlns:p14="http://schemas.microsoft.com/office/powerpoint/2010/main" val="2666235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Last time, SPHERE set the bar high with their presentation, so we’ve stepped up and added our own to keep things just as engaging.</a:t>
            </a:r>
          </a:p>
        </p:txBody>
      </p:sp>
    </p:spTree>
    <p:extLst>
      <p:ext uri="{BB962C8B-B14F-4D97-AF65-F5344CB8AC3E}">
        <p14:creationId xmlns:p14="http://schemas.microsoft.com/office/powerpoint/2010/main" val="3992400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343286f0b60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343286f0b6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dirty="0"/>
              <a:t>Here’s a sample of the kind of log data we’re dealing with. As you can see, logs are verbose, repetitive, and largely unstructured.</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You'll notice patterns: repeated timestamps, log levels like "INFO", and recurring class names. These repetitions contribute significantly to storage overhead.</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And the real issue? To search anything in this after compression, we’re forced to decompress the entire file — just for a small piece of information. That’s inefficient… and honestly, it’s trash.</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343286f0b60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 name="Google Shape;51;g343286f0b6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 address these issues, we built </a:t>
            </a:r>
            <a:r>
              <a:rPr lang="en-US" dirty="0" err="1"/>
              <a:t>LogPress</a:t>
            </a:r>
            <a:r>
              <a:rPr lang="en-US" dirty="0"/>
              <a: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Instead of storing every log line in its entirety, we identify and extract common patterns, extract out variable parts, and store only what’s essential.</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approach drastically reduces storage requirements and, more importantly, enables fast searching without needing full decompression.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343286f0b60_0_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343286f0b60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Here’s an overview of </a:t>
            </a:r>
            <a:r>
              <a:rPr lang="en-US" dirty="0" err="1"/>
              <a:t>LogPress’s</a:t>
            </a:r>
            <a:r>
              <a:rPr lang="en-US" dirty="0"/>
              <a:t> architecture.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begin with source logs (log file or log directories), which go through ingestion and parsing to extract templates.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Then comes compression, where we use template type and variable dictionaries along with </a:t>
            </a:r>
            <a:r>
              <a:rPr lang="en-US" dirty="0" err="1"/>
              <a:t>Zlib</a:t>
            </a:r>
            <a:r>
              <a:rPr lang="en-US" dirty="0"/>
              <a: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On the retrieval side, user queries are handled through a search module with partial decompression.</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43286f0b60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43286f0b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a:t>
            </a:r>
            <a:r>
              <a:rPr lang="en-US"/>
              <a:t>Thanks Pranav, </a:t>
            </a:r>
            <a:r>
              <a:rPr lang="en-US" dirty="0"/>
              <a:t>now let's look into how compression works in our algorithm</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The first step to compression is creating templates and extracting variables.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Here we have an example log that we can go trough step by step</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B31A142F-A95A-3C73-9CD7-1FA55F3F629D}"/>
            </a:ext>
          </a:extLst>
        </p:cNvPr>
        <p:cNvGrpSpPr/>
        <p:nvPr/>
      </p:nvGrpSpPr>
      <p:grpSpPr>
        <a:xfrm>
          <a:off x="0" y="0"/>
          <a:ext cx="0" cy="0"/>
          <a:chOff x="0" y="0"/>
          <a:chExt cx="0" cy="0"/>
        </a:xfrm>
      </p:grpSpPr>
      <p:sp>
        <p:nvSpPr>
          <p:cNvPr id="62" name="Google Shape;62;g343286f0b60_0_16:notes">
            <a:extLst>
              <a:ext uri="{FF2B5EF4-FFF2-40B4-BE49-F238E27FC236}">
                <a16:creationId xmlns:a16="http://schemas.microsoft.com/office/drawing/2014/main" id="{0D755AC5-0EAA-44FB-47E4-78B2D45F386F}"/>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43286f0b60_0_16:notes">
            <a:extLst>
              <a:ext uri="{FF2B5EF4-FFF2-40B4-BE49-F238E27FC236}">
                <a16:creationId xmlns:a16="http://schemas.microsoft.com/office/drawing/2014/main" id="{850D46EC-ED12-C2CA-D1D3-5FC3F626605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Firstly, we will extract the number tokens from the logs using regex-based parser.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The resulting log line will work as a template and will be stored in a dictionary with ID 1</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If in the future we encounter logs with the same template we can utilize the ID from the dictionary and reduce redundancy.</a:t>
            </a: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909767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A6D56377-3B87-273C-A369-27E7E687AA18}"/>
            </a:ext>
          </a:extLst>
        </p:cNvPr>
        <p:cNvGrpSpPr/>
        <p:nvPr/>
      </p:nvGrpSpPr>
      <p:grpSpPr>
        <a:xfrm>
          <a:off x="0" y="0"/>
          <a:ext cx="0" cy="0"/>
          <a:chOff x="0" y="0"/>
          <a:chExt cx="0" cy="0"/>
        </a:xfrm>
      </p:grpSpPr>
      <p:sp>
        <p:nvSpPr>
          <p:cNvPr id="62" name="Google Shape;62;g343286f0b60_0_16:notes">
            <a:extLst>
              <a:ext uri="{FF2B5EF4-FFF2-40B4-BE49-F238E27FC236}">
                <a16:creationId xmlns:a16="http://schemas.microsoft.com/office/drawing/2014/main" id="{127CC183-F6C8-B403-D66F-DFCF82DE2985}"/>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43286f0b60_0_16:notes">
            <a:extLst>
              <a:ext uri="{FF2B5EF4-FFF2-40B4-BE49-F238E27FC236}">
                <a16:creationId xmlns:a16="http://schemas.microsoft.com/office/drawing/2014/main" id="{B0418B38-1299-48E5-4E61-DC9F894903D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The extracted variables from the previous step are extracted and store in a global variable dictionary.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After we have updated the template and variable dictionary, we substitute the original log line with the Resulting Entry which contains the template id 1 and ordered variable ids with 1 and 2.</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Decompress:</a:t>
            </a:r>
          </a:p>
          <a:p>
            <a:pPr marL="0" lvl="0" indent="0" algn="l" rtl="0">
              <a:spcBef>
                <a:spcPts val="0"/>
              </a:spcBef>
              <a:spcAft>
                <a:spcPts val="0"/>
              </a:spcAft>
              <a:buNone/>
            </a:pPr>
            <a:r>
              <a:rPr lang="en-US" dirty="0"/>
              <a:t>- Once we have the entries from chunk and the global dictionaries from archive header we can substitute the values to get the original logs.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Later we write the original logs to their respective files and restore the logs.</a:t>
            </a:r>
          </a:p>
        </p:txBody>
      </p:sp>
    </p:spTree>
    <p:extLst>
      <p:ext uri="{BB962C8B-B14F-4D97-AF65-F5344CB8AC3E}">
        <p14:creationId xmlns:p14="http://schemas.microsoft.com/office/powerpoint/2010/main" val="561691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C00B59E9-2017-1959-D483-A52AD532AE6D}"/>
            </a:ext>
          </a:extLst>
        </p:cNvPr>
        <p:cNvGrpSpPr/>
        <p:nvPr/>
      </p:nvGrpSpPr>
      <p:grpSpPr>
        <a:xfrm>
          <a:off x="0" y="0"/>
          <a:ext cx="0" cy="0"/>
          <a:chOff x="0" y="0"/>
          <a:chExt cx="0" cy="0"/>
        </a:xfrm>
      </p:grpSpPr>
      <p:sp>
        <p:nvSpPr>
          <p:cNvPr id="62" name="Google Shape;62;g343286f0b60_0_16:notes">
            <a:extLst>
              <a:ext uri="{FF2B5EF4-FFF2-40B4-BE49-F238E27FC236}">
                <a16:creationId xmlns:a16="http://schemas.microsoft.com/office/drawing/2014/main" id="{42121F59-AAC7-8C3A-2F5B-5BCCBD6C581C}"/>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43286f0b60_0_16:notes">
            <a:extLst>
              <a:ext uri="{FF2B5EF4-FFF2-40B4-BE49-F238E27FC236}">
                <a16:creationId xmlns:a16="http://schemas.microsoft.com/office/drawing/2014/main" id="{2D6FA7A3-CC69-77D2-708A-8E19FDD2366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Next step, would be the chunking step.</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Here we are dividing the log files in a fixed chunk size of 5000 log lines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Each chunk will have a header mentioning some metadata and checksum for that chunk and the body will have encoded entries of all 5000 logs.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"TMPL" is added as a general text that is used for validation during the decompression step. File Name determines which file does this chunk belong to and the uncompressed size is used as a checksum for the decompress step.</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Decompression:</a:t>
            </a:r>
            <a:br>
              <a:rPr lang="en-US" dirty="0"/>
            </a:br>
            <a:r>
              <a:rPr lang="en-US" dirty="0"/>
              <a:t>- Next we will decompress each chunk one by one with the similar logic and get all the encoded entries.</a:t>
            </a:r>
            <a:endParaRPr dirty="0"/>
          </a:p>
        </p:txBody>
      </p:sp>
    </p:spTree>
    <p:extLst>
      <p:ext uri="{BB962C8B-B14F-4D97-AF65-F5344CB8AC3E}">
        <p14:creationId xmlns:p14="http://schemas.microsoft.com/office/powerpoint/2010/main" val="2532632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685800" y="2130425"/>
            <a:ext cx="7772400" cy="14700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3200" b="1" i="0" u="none" strike="noStrike" cap="none">
                <a:solidFill>
                  <a:schemeClr val="dk1"/>
                </a:solidFill>
                <a:latin typeface="Arial"/>
                <a:ea typeface="Arial"/>
                <a:cs typeface="Arial"/>
                <a:sym typeface="Arial"/>
              </a:defRPr>
            </a:lvl1pPr>
            <a:lvl2pPr marL="0" marR="0" lvl="1" indent="0" algn="ctr" rtl="0">
              <a:spcBef>
                <a:spcPts val="0"/>
              </a:spcBef>
              <a:spcAft>
                <a:spcPts val="0"/>
              </a:spcAft>
              <a:buSzPts val="1400"/>
              <a:buNone/>
              <a:defRPr sz="3200" b="1" i="0" u="none" strike="noStrike" cap="none">
                <a:solidFill>
                  <a:schemeClr val="dk1"/>
                </a:solidFill>
                <a:latin typeface="Arial"/>
                <a:ea typeface="Arial"/>
                <a:cs typeface="Arial"/>
                <a:sym typeface="Arial"/>
              </a:defRPr>
            </a:lvl2pPr>
            <a:lvl3pPr marL="0" marR="0" lvl="2" indent="0" algn="ctr" rtl="0">
              <a:spcBef>
                <a:spcPts val="0"/>
              </a:spcBef>
              <a:spcAft>
                <a:spcPts val="0"/>
              </a:spcAft>
              <a:buSzPts val="1400"/>
              <a:buNone/>
              <a:defRPr sz="3200" b="1" i="0" u="none" strike="noStrike" cap="none">
                <a:solidFill>
                  <a:schemeClr val="dk1"/>
                </a:solidFill>
                <a:latin typeface="Arial"/>
                <a:ea typeface="Arial"/>
                <a:cs typeface="Arial"/>
                <a:sym typeface="Arial"/>
              </a:defRPr>
            </a:lvl3pPr>
            <a:lvl4pPr marL="0" marR="0" lvl="3" indent="0" algn="ctr" rtl="0">
              <a:spcBef>
                <a:spcPts val="0"/>
              </a:spcBef>
              <a:spcAft>
                <a:spcPts val="0"/>
              </a:spcAft>
              <a:buSzPts val="1400"/>
              <a:buNone/>
              <a:defRPr sz="3200" b="1" i="0" u="none" strike="noStrike" cap="none">
                <a:solidFill>
                  <a:schemeClr val="dk1"/>
                </a:solidFill>
                <a:latin typeface="Arial"/>
                <a:ea typeface="Arial"/>
                <a:cs typeface="Arial"/>
                <a:sym typeface="Arial"/>
              </a:defRPr>
            </a:lvl4pPr>
            <a:lvl5pPr marL="0" marR="0" lvl="4" indent="0" algn="ctr" rtl="0">
              <a:spcBef>
                <a:spcPts val="0"/>
              </a:spcBef>
              <a:spcAft>
                <a:spcPts val="0"/>
              </a:spcAft>
              <a:buSzPts val="1400"/>
              <a:buNone/>
              <a:defRPr sz="3200" b="1" i="0" u="none" strike="noStrike" cap="none">
                <a:solidFill>
                  <a:schemeClr val="dk1"/>
                </a:solidFill>
                <a:latin typeface="Arial"/>
                <a:ea typeface="Arial"/>
                <a:cs typeface="Arial"/>
                <a:sym typeface="Arial"/>
              </a:defRPr>
            </a:lvl5pPr>
            <a:lvl6pPr marL="457200" marR="0" lvl="5" indent="0" algn="ctr" rtl="0">
              <a:spcBef>
                <a:spcPts val="0"/>
              </a:spcBef>
              <a:spcAft>
                <a:spcPts val="0"/>
              </a:spcAft>
              <a:buSzPts val="1400"/>
              <a:buNone/>
              <a:defRPr sz="3200" b="1" i="0" u="none" strike="noStrike" cap="none">
                <a:solidFill>
                  <a:schemeClr val="dk1"/>
                </a:solidFill>
                <a:latin typeface="Arial"/>
                <a:ea typeface="Arial"/>
                <a:cs typeface="Arial"/>
                <a:sym typeface="Arial"/>
              </a:defRPr>
            </a:lvl6pPr>
            <a:lvl7pPr marL="914400" marR="0" lvl="6" indent="0" algn="ctr" rtl="0">
              <a:spcBef>
                <a:spcPts val="0"/>
              </a:spcBef>
              <a:spcAft>
                <a:spcPts val="0"/>
              </a:spcAft>
              <a:buSzPts val="1400"/>
              <a:buNone/>
              <a:defRPr sz="3200" b="1" i="0" u="none" strike="noStrike" cap="none">
                <a:solidFill>
                  <a:schemeClr val="dk1"/>
                </a:solidFill>
                <a:latin typeface="Arial"/>
                <a:ea typeface="Arial"/>
                <a:cs typeface="Arial"/>
                <a:sym typeface="Arial"/>
              </a:defRPr>
            </a:lvl7pPr>
            <a:lvl8pPr marL="1371600" marR="0" lvl="7" indent="0" algn="ctr" rtl="0">
              <a:spcBef>
                <a:spcPts val="0"/>
              </a:spcBef>
              <a:spcAft>
                <a:spcPts val="0"/>
              </a:spcAft>
              <a:buSzPts val="1400"/>
              <a:buNone/>
              <a:defRPr sz="3200" b="1" i="0" u="none" strike="noStrike" cap="none">
                <a:solidFill>
                  <a:schemeClr val="dk1"/>
                </a:solidFill>
                <a:latin typeface="Arial"/>
                <a:ea typeface="Arial"/>
                <a:cs typeface="Arial"/>
                <a:sym typeface="Arial"/>
              </a:defRPr>
            </a:lvl8pPr>
            <a:lvl9pPr marL="1828800" marR="0" lvl="8" indent="0" algn="ctr" rtl="0">
              <a:spcBef>
                <a:spcPts val="0"/>
              </a:spcBef>
              <a:spcAft>
                <a:spcPts val="0"/>
              </a:spcAft>
              <a:buSzPts val="1400"/>
              <a:buNone/>
              <a:defRPr sz="3200" b="1"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noAutofit/>
          </a:bodyPr>
          <a:lstStyle>
            <a:lvl1pPr marL="0" marR="0" lvl="0" indent="0" algn="ctr" rtl="0">
              <a:spcBef>
                <a:spcPts val="480"/>
              </a:spcBef>
              <a:spcAft>
                <a:spcPts val="0"/>
              </a:spcAft>
              <a:buClr>
                <a:srgbClr val="888888"/>
              </a:buClr>
              <a:buSzPts val="2400"/>
              <a:buFont typeface="Arial"/>
              <a:buNone/>
              <a:defRPr sz="2400" b="0" i="0" u="none" strike="noStrike" cap="none">
                <a:solidFill>
                  <a:srgbClr val="888888"/>
                </a:solidFill>
                <a:latin typeface="Arial"/>
                <a:ea typeface="Arial"/>
                <a:cs typeface="Arial"/>
                <a:sym typeface="Arial"/>
              </a:defRPr>
            </a:lvl1pPr>
            <a:lvl2pPr marL="457200" marR="0" lvl="1" indent="0" algn="ctr" rtl="0">
              <a:spcBef>
                <a:spcPts val="480"/>
              </a:spcBef>
              <a:spcAft>
                <a:spcPts val="0"/>
              </a:spcAft>
              <a:buClr>
                <a:srgbClr val="888888"/>
              </a:buClr>
              <a:buSzPts val="2400"/>
              <a:buFont typeface="Arial"/>
              <a:buNone/>
              <a:defRPr sz="2400" b="0" i="0" u="none" strike="noStrike" cap="none">
                <a:solidFill>
                  <a:srgbClr val="888888"/>
                </a:solidFill>
                <a:latin typeface="Arial"/>
                <a:ea typeface="Arial"/>
                <a:cs typeface="Arial"/>
                <a:sym typeface="Arial"/>
              </a:defRPr>
            </a:lvl2pPr>
            <a:lvl3pPr marL="914400" marR="0" lvl="2" indent="0" algn="ctr" rtl="0">
              <a:spcBef>
                <a:spcPts val="360"/>
              </a:spcBef>
              <a:spcAft>
                <a:spcPts val="0"/>
              </a:spcAft>
              <a:buClr>
                <a:srgbClr val="888888"/>
              </a:buClr>
              <a:buSzPts val="1800"/>
              <a:buFont typeface="Arial"/>
              <a:buNone/>
              <a:defRPr sz="1800" b="0" i="0" u="none" strike="noStrike" cap="none">
                <a:solidFill>
                  <a:srgbClr val="888888"/>
                </a:solidFill>
                <a:latin typeface="Arial"/>
                <a:ea typeface="Arial"/>
                <a:cs typeface="Arial"/>
                <a:sym typeface="Arial"/>
              </a:defRPr>
            </a:lvl3pPr>
            <a:lvl4pPr marL="1371600" marR="0" lvl="3" indent="0" algn="ctr" rtl="0">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4pPr>
            <a:lvl5pPr marL="1828800" marR="0" lvl="4" indent="0" algn="ctr" rtl="0">
              <a:spcBef>
                <a:spcPts val="200"/>
              </a:spcBef>
              <a:spcAft>
                <a:spcPts val="0"/>
              </a:spcAft>
              <a:buClr>
                <a:srgbClr val="888888"/>
              </a:buClr>
              <a:buSzPts val="1000"/>
              <a:buFont typeface="Arial"/>
              <a:buNone/>
              <a:defRPr sz="1000" b="0" i="0" u="none" strike="noStrike" cap="none">
                <a:solidFill>
                  <a:srgbClr val="888888"/>
                </a:solidFill>
                <a:latin typeface="Arial"/>
                <a:ea typeface="Arial"/>
                <a:cs typeface="Arial"/>
                <a:sym typeface="Arial"/>
              </a:defRPr>
            </a:lvl5pPr>
            <a:lvl6pPr marL="2286000" marR="0" lvl="5"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3" name="Google Shape;13;p2"/>
          <p:cNvSpPr txBox="1">
            <a:spLocks noGrp="1"/>
          </p:cNvSpPr>
          <p:nvPr>
            <p:ph type="dt" idx="10"/>
          </p:nvPr>
        </p:nvSpPr>
        <p:spPr>
          <a:xfrm>
            <a:off x="457200" y="6356350"/>
            <a:ext cx="2133600" cy="3651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ftr" idx="11"/>
          </p:nvPr>
        </p:nvSpPr>
        <p:spPr>
          <a:xfrm>
            <a:off x="3124200" y="6356350"/>
            <a:ext cx="2895600" cy="3651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457200" y="900113"/>
            <a:ext cx="8229600" cy="10683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3200" b="1" i="0" u="none" strike="noStrike" cap="none">
                <a:solidFill>
                  <a:schemeClr val="dk1"/>
                </a:solidFill>
                <a:latin typeface="Arial"/>
                <a:ea typeface="Arial"/>
                <a:cs typeface="Arial"/>
                <a:sym typeface="Arial"/>
              </a:defRPr>
            </a:lvl1pPr>
            <a:lvl2pPr marL="0" marR="0" lvl="1" indent="0" algn="ctr" rtl="0">
              <a:spcBef>
                <a:spcPts val="0"/>
              </a:spcBef>
              <a:spcAft>
                <a:spcPts val="0"/>
              </a:spcAft>
              <a:buSzPts val="1400"/>
              <a:buNone/>
              <a:defRPr sz="3200" b="1" i="0" u="none" strike="noStrike" cap="none">
                <a:solidFill>
                  <a:schemeClr val="dk1"/>
                </a:solidFill>
                <a:latin typeface="Arial"/>
                <a:ea typeface="Arial"/>
                <a:cs typeface="Arial"/>
                <a:sym typeface="Arial"/>
              </a:defRPr>
            </a:lvl2pPr>
            <a:lvl3pPr marL="0" marR="0" lvl="2" indent="0" algn="ctr" rtl="0">
              <a:spcBef>
                <a:spcPts val="0"/>
              </a:spcBef>
              <a:spcAft>
                <a:spcPts val="0"/>
              </a:spcAft>
              <a:buSzPts val="1400"/>
              <a:buNone/>
              <a:defRPr sz="3200" b="1" i="0" u="none" strike="noStrike" cap="none">
                <a:solidFill>
                  <a:schemeClr val="dk1"/>
                </a:solidFill>
                <a:latin typeface="Arial"/>
                <a:ea typeface="Arial"/>
                <a:cs typeface="Arial"/>
                <a:sym typeface="Arial"/>
              </a:defRPr>
            </a:lvl3pPr>
            <a:lvl4pPr marL="0" marR="0" lvl="3" indent="0" algn="ctr" rtl="0">
              <a:spcBef>
                <a:spcPts val="0"/>
              </a:spcBef>
              <a:spcAft>
                <a:spcPts val="0"/>
              </a:spcAft>
              <a:buSzPts val="1400"/>
              <a:buNone/>
              <a:defRPr sz="3200" b="1" i="0" u="none" strike="noStrike" cap="none">
                <a:solidFill>
                  <a:schemeClr val="dk1"/>
                </a:solidFill>
                <a:latin typeface="Arial"/>
                <a:ea typeface="Arial"/>
                <a:cs typeface="Arial"/>
                <a:sym typeface="Arial"/>
              </a:defRPr>
            </a:lvl4pPr>
            <a:lvl5pPr marL="0" marR="0" lvl="4" indent="0" algn="ctr" rtl="0">
              <a:spcBef>
                <a:spcPts val="0"/>
              </a:spcBef>
              <a:spcAft>
                <a:spcPts val="0"/>
              </a:spcAft>
              <a:buSzPts val="1400"/>
              <a:buNone/>
              <a:defRPr sz="3200" b="1" i="0" u="none" strike="noStrike" cap="none">
                <a:solidFill>
                  <a:schemeClr val="dk1"/>
                </a:solidFill>
                <a:latin typeface="Arial"/>
                <a:ea typeface="Arial"/>
                <a:cs typeface="Arial"/>
                <a:sym typeface="Arial"/>
              </a:defRPr>
            </a:lvl5pPr>
            <a:lvl6pPr marL="457200" marR="0" lvl="5" indent="0" algn="ctr" rtl="0">
              <a:spcBef>
                <a:spcPts val="0"/>
              </a:spcBef>
              <a:spcAft>
                <a:spcPts val="0"/>
              </a:spcAft>
              <a:buSzPts val="1400"/>
              <a:buNone/>
              <a:defRPr sz="3200" b="1" i="0" u="none" strike="noStrike" cap="none">
                <a:solidFill>
                  <a:schemeClr val="dk1"/>
                </a:solidFill>
                <a:latin typeface="Arial"/>
                <a:ea typeface="Arial"/>
                <a:cs typeface="Arial"/>
                <a:sym typeface="Arial"/>
              </a:defRPr>
            </a:lvl6pPr>
            <a:lvl7pPr marL="914400" marR="0" lvl="6" indent="0" algn="ctr" rtl="0">
              <a:spcBef>
                <a:spcPts val="0"/>
              </a:spcBef>
              <a:spcAft>
                <a:spcPts val="0"/>
              </a:spcAft>
              <a:buSzPts val="1400"/>
              <a:buNone/>
              <a:defRPr sz="3200" b="1" i="0" u="none" strike="noStrike" cap="none">
                <a:solidFill>
                  <a:schemeClr val="dk1"/>
                </a:solidFill>
                <a:latin typeface="Arial"/>
                <a:ea typeface="Arial"/>
                <a:cs typeface="Arial"/>
                <a:sym typeface="Arial"/>
              </a:defRPr>
            </a:lvl7pPr>
            <a:lvl8pPr marL="1371600" marR="0" lvl="7" indent="0" algn="ctr" rtl="0">
              <a:spcBef>
                <a:spcPts val="0"/>
              </a:spcBef>
              <a:spcAft>
                <a:spcPts val="0"/>
              </a:spcAft>
              <a:buSzPts val="1400"/>
              <a:buNone/>
              <a:defRPr sz="3200" b="1" i="0" u="none" strike="noStrike" cap="none">
                <a:solidFill>
                  <a:schemeClr val="dk1"/>
                </a:solidFill>
                <a:latin typeface="Arial"/>
                <a:ea typeface="Arial"/>
                <a:cs typeface="Arial"/>
                <a:sym typeface="Arial"/>
              </a:defRPr>
            </a:lvl8pPr>
            <a:lvl9pPr marL="1828800" marR="0" lvl="8" indent="0" algn="ctr" rtl="0">
              <a:spcBef>
                <a:spcPts val="0"/>
              </a:spcBef>
              <a:spcAft>
                <a:spcPts val="0"/>
              </a:spcAft>
              <a:buSzPts val="1400"/>
              <a:buNone/>
              <a:defRPr sz="3200" b="1" i="0" u="none" strike="noStrike" cap="none">
                <a:solidFill>
                  <a:schemeClr val="dk1"/>
                </a:solidFill>
                <a:latin typeface="Arial"/>
                <a:ea typeface="Arial"/>
                <a:cs typeface="Arial"/>
                <a:sym typeface="Arial"/>
              </a:defRPr>
            </a:lvl9pPr>
          </a:lstStyle>
          <a:p>
            <a:endParaRPr/>
          </a:p>
        </p:txBody>
      </p:sp>
      <p:sp>
        <p:nvSpPr>
          <p:cNvPr id="18" name="Google Shape;18;p3"/>
          <p:cNvSpPr txBox="1">
            <a:spLocks noGrp="1"/>
          </p:cNvSpPr>
          <p:nvPr>
            <p:ph type="body" idx="1"/>
          </p:nvPr>
        </p:nvSpPr>
        <p:spPr>
          <a:xfrm>
            <a:off x="457200" y="3022600"/>
            <a:ext cx="8229600" cy="310350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292100" algn="l" rtl="0">
              <a:spcBef>
                <a:spcPts val="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457200" y="6356350"/>
            <a:ext cx="2133600" cy="3651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ftr" idx="11"/>
          </p:nvPr>
        </p:nvSpPr>
        <p:spPr>
          <a:xfrm>
            <a:off x="3124200" y="6356350"/>
            <a:ext cx="2895600" cy="3651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457200" y="900113"/>
            <a:ext cx="8229600" cy="10683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3200" b="1" i="0" u="none" strike="noStrike" cap="none">
                <a:solidFill>
                  <a:schemeClr val="dk1"/>
                </a:solidFill>
                <a:latin typeface="Arial"/>
                <a:ea typeface="Arial"/>
                <a:cs typeface="Arial"/>
                <a:sym typeface="Arial"/>
              </a:defRPr>
            </a:lvl1pPr>
            <a:lvl2pPr marL="0" marR="0" lvl="1" indent="0" algn="ctr" rtl="0">
              <a:spcBef>
                <a:spcPts val="0"/>
              </a:spcBef>
              <a:spcAft>
                <a:spcPts val="0"/>
              </a:spcAft>
              <a:buSzPts val="1400"/>
              <a:buNone/>
              <a:defRPr sz="3200" b="1" i="0" u="none" strike="noStrike" cap="none">
                <a:solidFill>
                  <a:schemeClr val="dk1"/>
                </a:solidFill>
                <a:latin typeface="Arial"/>
                <a:ea typeface="Arial"/>
                <a:cs typeface="Arial"/>
                <a:sym typeface="Arial"/>
              </a:defRPr>
            </a:lvl2pPr>
            <a:lvl3pPr marL="0" marR="0" lvl="2" indent="0" algn="ctr" rtl="0">
              <a:spcBef>
                <a:spcPts val="0"/>
              </a:spcBef>
              <a:spcAft>
                <a:spcPts val="0"/>
              </a:spcAft>
              <a:buSzPts val="1400"/>
              <a:buNone/>
              <a:defRPr sz="3200" b="1" i="0" u="none" strike="noStrike" cap="none">
                <a:solidFill>
                  <a:schemeClr val="dk1"/>
                </a:solidFill>
                <a:latin typeface="Arial"/>
                <a:ea typeface="Arial"/>
                <a:cs typeface="Arial"/>
                <a:sym typeface="Arial"/>
              </a:defRPr>
            </a:lvl3pPr>
            <a:lvl4pPr marL="0" marR="0" lvl="3" indent="0" algn="ctr" rtl="0">
              <a:spcBef>
                <a:spcPts val="0"/>
              </a:spcBef>
              <a:spcAft>
                <a:spcPts val="0"/>
              </a:spcAft>
              <a:buSzPts val="1400"/>
              <a:buNone/>
              <a:defRPr sz="3200" b="1" i="0" u="none" strike="noStrike" cap="none">
                <a:solidFill>
                  <a:schemeClr val="dk1"/>
                </a:solidFill>
                <a:latin typeface="Arial"/>
                <a:ea typeface="Arial"/>
                <a:cs typeface="Arial"/>
                <a:sym typeface="Arial"/>
              </a:defRPr>
            </a:lvl4pPr>
            <a:lvl5pPr marL="0" marR="0" lvl="4" indent="0" algn="ctr" rtl="0">
              <a:spcBef>
                <a:spcPts val="0"/>
              </a:spcBef>
              <a:spcAft>
                <a:spcPts val="0"/>
              </a:spcAft>
              <a:buSzPts val="1400"/>
              <a:buNone/>
              <a:defRPr sz="3200" b="1" i="0" u="none" strike="noStrike" cap="none">
                <a:solidFill>
                  <a:schemeClr val="dk1"/>
                </a:solidFill>
                <a:latin typeface="Arial"/>
                <a:ea typeface="Arial"/>
                <a:cs typeface="Arial"/>
                <a:sym typeface="Arial"/>
              </a:defRPr>
            </a:lvl5pPr>
            <a:lvl6pPr marL="457200" marR="0" lvl="5" indent="0" algn="ctr" rtl="0">
              <a:spcBef>
                <a:spcPts val="0"/>
              </a:spcBef>
              <a:spcAft>
                <a:spcPts val="0"/>
              </a:spcAft>
              <a:buSzPts val="1400"/>
              <a:buNone/>
              <a:defRPr sz="3200" b="1" i="0" u="none" strike="noStrike" cap="none">
                <a:solidFill>
                  <a:schemeClr val="dk1"/>
                </a:solidFill>
                <a:latin typeface="Arial"/>
                <a:ea typeface="Arial"/>
                <a:cs typeface="Arial"/>
                <a:sym typeface="Arial"/>
              </a:defRPr>
            </a:lvl6pPr>
            <a:lvl7pPr marL="914400" marR="0" lvl="6" indent="0" algn="ctr" rtl="0">
              <a:spcBef>
                <a:spcPts val="0"/>
              </a:spcBef>
              <a:spcAft>
                <a:spcPts val="0"/>
              </a:spcAft>
              <a:buSzPts val="1400"/>
              <a:buNone/>
              <a:defRPr sz="3200" b="1" i="0" u="none" strike="noStrike" cap="none">
                <a:solidFill>
                  <a:schemeClr val="dk1"/>
                </a:solidFill>
                <a:latin typeface="Arial"/>
                <a:ea typeface="Arial"/>
                <a:cs typeface="Arial"/>
                <a:sym typeface="Arial"/>
              </a:defRPr>
            </a:lvl7pPr>
            <a:lvl8pPr marL="1371600" marR="0" lvl="7" indent="0" algn="ctr" rtl="0">
              <a:spcBef>
                <a:spcPts val="0"/>
              </a:spcBef>
              <a:spcAft>
                <a:spcPts val="0"/>
              </a:spcAft>
              <a:buSzPts val="1400"/>
              <a:buNone/>
              <a:defRPr sz="3200" b="1" i="0" u="none" strike="noStrike" cap="none">
                <a:solidFill>
                  <a:schemeClr val="dk1"/>
                </a:solidFill>
                <a:latin typeface="Arial"/>
                <a:ea typeface="Arial"/>
                <a:cs typeface="Arial"/>
                <a:sym typeface="Arial"/>
              </a:defRPr>
            </a:lvl8pPr>
            <a:lvl9pPr marL="1828800" marR="0" lvl="8" indent="0" algn="ctr" rtl="0">
              <a:spcBef>
                <a:spcPts val="0"/>
              </a:spcBef>
              <a:spcAft>
                <a:spcPts val="0"/>
              </a:spcAft>
              <a:buSzPts val="1400"/>
              <a:buNone/>
              <a:defRPr sz="3200" b="1" i="0" u="none" strike="noStrike" cap="none">
                <a:solidFill>
                  <a:schemeClr val="dk1"/>
                </a:solidFill>
                <a:latin typeface="Arial"/>
                <a:ea typeface="Arial"/>
                <a:cs typeface="Arial"/>
                <a:sym typeface="Arial"/>
              </a:defRPr>
            </a:lvl9pPr>
          </a:lstStyle>
          <a:p>
            <a:endParaRPr/>
          </a:p>
        </p:txBody>
      </p:sp>
      <p:sp>
        <p:nvSpPr>
          <p:cNvPr id="24" name="Google Shape;24;p4"/>
          <p:cNvSpPr txBox="1">
            <a:spLocks noGrp="1"/>
          </p:cNvSpPr>
          <p:nvPr>
            <p:ph type="body" idx="1"/>
          </p:nvPr>
        </p:nvSpPr>
        <p:spPr>
          <a:xfrm>
            <a:off x="457200" y="1968500"/>
            <a:ext cx="4038600" cy="41577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 name="Google Shape;25;p4"/>
          <p:cNvSpPr txBox="1">
            <a:spLocks noGrp="1"/>
          </p:cNvSpPr>
          <p:nvPr>
            <p:ph type="body" idx="2"/>
          </p:nvPr>
        </p:nvSpPr>
        <p:spPr>
          <a:xfrm>
            <a:off x="4648200" y="1968500"/>
            <a:ext cx="4038600" cy="41577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6" name="Google Shape;26;p4"/>
          <p:cNvSpPr txBox="1">
            <a:spLocks noGrp="1"/>
          </p:cNvSpPr>
          <p:nvPr>
            <p:ph type="dt" idx="10"/>
          </p:nvPr>
        </p:nvSpPr>
        <p:spPr>
          <a:xfrm>
            <a:off x="457200" y="6356350"/>
            <a:ext cx="2133600" cy="3651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4"/>
          <p:cNvSpPr txBox="1">
            <a:spLocks noGrp="1"/>
          </p:cNvSpPr>
          <p:nvPr>
            <p:ph type="ftr" idx="11"/>
          </p:nvPr>
        </p:nvSpPr>
        <p:spPr>
          <a:xfrm>
            <a:off x="3124200" y="6356350"/>
            <a:ext cx="2895600" cy="3651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457200" y="900113"/>
            <a:ext cx="8229600" cy="10683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3200" b="1" i="0" u="none" strike="noStrike" cap="none">
                <a:solidFill>
                  <a:schemeClr val="dk1"/>
                </a:solidFill>
                <a:latin typeface="Arial"/>
                <a:ea typeface="Arial"/>
                <a:cs typeface="Arial"/>
                <a:sym typeface="Arial"/>
              </a:defRPr>
            </a:lvl1pPr>
            <a:lvl2pPr marL="0" marR="0" lvl="1" indent="0" algn="ctr" rtl="0">
              <a:spcBef>
                <a:spcPts val="0"/>
              </a:spcBef>
              <a:spcAft>
                <a:spcPts val="0"/>
              </a:spcAft>
              <a:buSzPts val="1400"/>
              <a:buNone/>
              <a:defRPr sz="3200" b="1" i="0" u="none" strike="noStrike" cap="none">
                <a:solidFill>
                  <a:schemeClr val="dk1"/>
                </a:solidFill>
                <a:latin typeface="Arial"/>
                <a:ea typeface="Arial"/>
                <a:cs typeface="Arial"/>
                <a:sym typeface="Arial"/>
              </a:defRPr>
            </a:lvl2pPr>
            <a:lvl3pPr marL="0" marR="0" lvl="2" indent="0" algn="ctr" rtl="0">
              <a:spcBef>
                <a:spcPts val="0"/>
              </a:spcBef>
              <a:spcAft>
                <a:spcPts val="0"/>
              </a:spcAft>
              <a:buSzPts val="1400"/>
              <a:buNone/>
              <a:defRPr sz="3200" b="1" i="0" u="none" strike="noStrike" cap="none">
                <a:solidFill>
                  <a:schemeClr val="dk1"/>
                </a:solidFill>
                <a:latin typeface="Arial"/>
                <a:ea typeface="Arial"/>
                <a:cs typeface="Arial"/>
                <a:sym typeface="Arial"/>
              </a:defRPr>
            </a:lvl3pPr>
            <a:lvl4pPr marL="0" marR="0" lvl="3" indent="0" algn="ctr" rtl="0">
              <a:spcBef>
                <a:spcPts val="0"/>
              </a:spcBef>
              <a:spcAft>
                <a:spcPts val="0"/>
              </a:spcAft>
              <a:buSzPts val="1400"/>
              <a:buNone/>
              <a:defRPr sz="3200" b="1" i="0" u="none" strike="noStrike" cap="none">
                <a:solidFill>
                  <a:schemeClr val="dk1"/>
                </a:solidFill>
                <a:latin typeface="Arial"/>
                <a:ea typeface="Arial"/>
                <a:cs typeface="Arial"/>
                <a:sym typeface="Arial"/>
              </a:defRPr>
            </a:lvl4pPr>
            <a:lvl5pPr marL="0" marR="0" lvl="4" indent="0" algn="ctr" rtl="0">
              <a:spcBef>
                <a:spcPts val="0"/>
              </a:spcBef>
              <a:spcAft>
                <a:spcPts val="0"/>
              </a:spcAft>
              <a:buSzPts val="1400"/>
              <a:buNone/>
              <a:defRPr sz="3200" b="1" i="0" u="none" strike="noStrike" cap="none">
                <a:solidFill>
                  <a:schemeClr val="dk1"/>
                </a:solidFill>
                <a:latin typeface="Arial"/>
                <a:ea typeface="Arial"/>
                <a:cs typeface="Arial"/>
                <a:sym typeface="Arial"/>
              </a:defRPr>
            </a:lvl5pPr>
            <a:lvl6pPr marL="457200" marR="0" lvl="5" indent="0" algn="ctr" rtl="0">
              <a:spcBef>
                <a:spcPts val="0"/>
              </a:spcBef>
              <a:spcAft>
                <a:spcPts val="0"/>
              </a:spcAft>
              <a:buSzPts val="1400"/>
              <a:buNone/>
              <a:defRPr sz="3200" b="1" i="0" u="none" strike="noStrike" cap="none">
                <a:solidFill>
                  <a:schemeClr val="dk1"/>
                </a:solidFill>
                <a:latin typeface="Arial"/>
                <a:ea typeface="Arial"/>
                <a:cs typeface="Arial"/>
                <a:sym typeface="Arial"/>
              </a:defRPr>
            </a:lvl6pPr>
            <a:lvl7pPr marL="914400" marR="0" lvl="6" indent="0" algn="ctr" rtl="0">
              <a:spcBef>
                <a:spcPts val="0"/>
              </a:spcBef>
              <a:spcAft>
                <a:spcPts val="0"/>
              </a:spcAft>
              <a:buSzPts val="1400"/>
              <a:buNone/>
              <a:defRPr sz="3200" b="1" i="0" u="none" strike="noStrike" cap="none">
                <a:solidFill>
                  <a:schemeClr val="dk1"/>
                </a:solidFill>
                <a:latin typeface="Arial"/>
                <a:ea typeface="Arial"/>
                <a:cs typeface="Arial"/>
                <a:sym typeface="Arial"/>
              </a:defRPr>
            </a:lvl7pPr>
            <a:lvl8pPr marL="1371600" marR="0" lvl="7" indent="0" algn="ctr" rtl="0">
              <a:spcBef>
                <a:spcPts val="0"/>
              </a:spcBef>
              <a:spcAft>
                <a:spcPts val="0"/>
              </a:spcAft>
              <a:buSzPts val="1400"/>
              <a:buNone/>
              <a:defRPr sz="3200" b="1" i="0" u="none" strike="noStrike" cap="none">
                <a:solidFill>
                  <a:schemeClr val="dk1"/>
                </a:solidFill>
                <a:latin typeface="Arial"/>
                <a:ea typeface="Arial"/>
                <a:cs typeface="Arial"/>
                <a:sym typeface="Arial"/>
              </a:defRPr>
            </a:lvl8pPr>
            <a:lvl9pPr marL="1828800" marR="0" lvl="8" indent="0" algn="ctr" rtl="0">
              <a:spcBef>
                <a:spcPts val="0"/>
              </a:spcBef>
              <a:spcAft>
                <a:spcPts val="0"/>
              </a:spcAft>
              <a:buSzPts val="1400"/>
              <a:buNone/>
              <a:defRPr sz="3200" b="1" i="0" u="none" strike="noStrike" cap="none">
                <a:solidFill>
                  <a:schemeClr val="dk1"/>
                </a:solidFill>
                <a:latin typeface="Arial"/>
                <a:ea typeface="Arial"/>
                <a:cs typeface="Arial"/>
                <a:sym typeface="Arial"/>
              </a:defRPr>
            </a:lvl9pPr>
          </a:lstStyle>
          <a:p>
            <a:endParaRPr/>
          </a:p>
        </p:txBody>
      </p:sp>
      <p:sp>
        <p:nvSpPr>
          <p:cNvPr id="31" name="Google Shape;31;p5"/>
          <p:cNvSpPr txBox="1">
            <a:spLocks noGrp="1"/>
          </p:cNvSpPr>
          <p:nvPr>
            <p:ph type="dt" idx="10"/>
          </p:nvPr>
        </p:nvSpPr>
        <p:spPr>
          <a:xfrm>
            <a:off x="457200" y="6356350"/>
            <a:ext cx="2133600" cy="3651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5"/>
          <p:cNvSpPr txBox="1">
            <a:spLocks noGrp="1"/>
          </p:cNvSpPr>
          <p:nvPr>
            <p:ph type="ftr" idx="11"/>
          </p:nvPr>
        </p:nvSpPr>
        <p:spPr>
          <a:xfrm>
            <a:off x="3124200" y="6356350"/>
            <a:ext cx="2895600" cy="3651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3" name="Google Shape;33;p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4"/>
        <p:cNvGrpSpPr/>
        <p:nvPr/>
      </p:nvGrpSpPr>
      <p:grpSpPr>
        <a:xfrm>
          <a:off x="0" y="0"/>
          <a:ext cx="0" cy="0"/>
          <a:chOff x="0" y="0"/>
          <a:chExt cx="0" cy="0"/>
        </a:xfrm>
      </p:grpSpPr>
      <p:sp>
        <p:nvSpPr>
          <p:cNvPr id="35" name="Google Shape;35;p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900113"/>
            <a:ext cx="8229600" cy="10683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3200" b="1" i="0" u="none" strike="noStrike" cap="none">
                <a:solidFill>
                  <a:schemeClr val="dk1"/>
                </a:solidFill>
                <a:latin typeface="Arial"/>
                <a:ea typeface="Arial"/>
                <a:cs typeface="Arial"/>
                <a:sym typeface="Arial"/>
              </a:defRPr>
            </a:lvl1pPr>
            <a:lvl2pPr marL="0" marR="0" lvl="1" indent="0" algn="ctr" rtl="0">
              <a:spcBef>
                <a:spcPts val="0"/>
              </a:spcBef>
              <a:spcAft>
                <a:spcPts val="0"/>
              </a:spcAft>
              <a:buSzPts val="1400"/>
              <a:buNone/>
              <a:defRPr sz="3200" b="1" i="0" u="none" strike="noStrike" cap="none">
                <a:solidFill>
                  <a:schemeClr val="dk1"/>
                </a:solidFill>
                <a:latin typeface="Arial"/>
                <a:ea typeface="Arial"/>
                <a:cs typeface="Arial"/>
                <a:sym typeface="Arial"/>
              </a:defRPr>
            </a:lvl2pPr>
            <a:lvl3pPr marL="0" marR="0" lvl="2" indent="0" algn="ctr" rtl="0">
              <a:spcBef>
                <a:spcPts val="0"/>
              </a:spcBef>
              <a:spcAft>
                <a:spcPts val="0"/>
              </a:spcAft>
              <a:buSzPts val="1400"/>
              <a:buNone/>
              <a:defRPr sz="3200" b="1" i="0" u="none" strike="noStrike" cap="none">
                <a:solidFill>
                  <a:schemeClr val="dk1"/>
                </a:solidFill>
                <a:latin typeface="Arial"/>
                <a:ea typeface="Arial"/>
                <a:cs typeface="Arial"/>
                <a:sym typeface="Arial"/>
              </a:defRPr>
            </a:lvl3pPr>
            <a:lvl4pPr marL="0" marR="0" lvl="3" indent="0" algn="ctr" rtl="0">
              <a:spcBef>
                <a:spcPts val="0"/>
              </a:spcBef>
              <a:spcAft>
                <a:spcPts val="0"/>
              </a:spcAft>
              <a:buSzPts val="1400"/>
              <a:buNone/>
              <a:defRPr sz="3200" b="1" i="0" u="none" strike="noStrike" cap="none">
                <a:solidFill>
                  <a:schemeClr val="dk1"/>
                </a:solidFill>
                <a:latin typeface="Arial"/>
                <a:ea typeface="Arial"/>
                <a:cs typeface="Arial"/>
                <a:sym typeface="Arial"/>
              </a:defRPr>
            </a:lvl4pPr>
            <a:lvl5pPr marL="0" marR="0" lvl="4" indent="0" algn="ctr" rtl="0">
              <a:spcBef>
                <a:spcPts val="0"/>
              </a:spcBef>
              <a:spcAft>
                <a:spcPts val="0"/>
              </a:spcAft>
              <a:buSzPts val="1400"/>
              <a:buNone/>
              <a:defRPr sz="3200" b="1" i="0" u="none" strike="noStrike" cap="none">
                <a:solidFill>
                  <a:schemeClr val="dk1"/>
                </a:solidFill>
                <a:latin typeface="Arial"/>
                <a:ea typeface="Arial"/>
                <a:cs typeface="Arial"/>
                <a:sym typeface="Arial"/>
              </a:defRPr>
            </a:lvl5pPr>
            <a:lvl6pPr marL="457200" marR="0" lvl="5" indent="0" algn="ctr" rtl="0">
              <a:spcBef>
                <a:spcPts val="0"/>
              </a:spcBef>
              <a:spcAft>
                <a:spcPts val="0"/>
              </a:spcAft>
              <a:buSzPts val="1400"/>
              <a:buNone/>
              <a:defRPr sz="3200" b="1" i="0" u="none" strike="noStrike" cap="none">
                <a:solidFill>
                  <a:schemeClr val="dk1"/>
                </a:solidFill>
                <a:latin typeface="Arial"/>
                <a:ea typeface="Arial"/>
                <a:cs typeface="Arial"/>
                <a:sym typeface="Arial"/>
              </a:defRPr>
            </a:lvl6pPr>
            <a:lvl7pPr marL="914400" marR="0" lvl="6" indent="0" algn="ctr" rtl="0">
              <a:spcBef>
                <a:spcPts val="0"/>
              </a:spcBef>
              <a:spcAft>
                <a:spcPts val="0"/>
              </a:spcAft>
              <a:buSzPts val="1400"/>
              <a:buNone/>
              <a:defRPr sz="3200" b="1" i="0" u="none" strike="noStrike" cap="none">
                <a:solidFill>
                  <a:schemeClr val="dk1"/>
                </a:solidFill>
                <a:latin typeface="Arial"/>
                <a:ea typeface="Arial"/>
                <a:cs typeface="Arial"/>
                <a:sym typeface="Arial"/>
              </a:defRPr>
            </a:lvl7pPr>
            <a:lvl8pPr marL="1371600" marR="0" lvl="7" indent="0" algn="ctr" rtl="0">
              <a:spcBef>
                <a:spcPts val="0"/>
              </a:spcBef>
              <a:spcAft>
                <a:spcPts val="0"/>
              </a:spcAft>
              <a:buSzPts val="1400"/>
              <a:buNone/>
              <a:defRPr sz="3200" b="1" i="0" u="none" strike="noStrike" cap="none">
                <a:solidFill>
                  <a:schemeClr val="dk1"/>
                </a:solidFill>
                <a:latin typeface="Arial"/>
                <a:ea typeface="Arial"/>
                <a:cs typeface="Arial"/>
                <a:sym typeface="Arial"/>
              </a:defRPr>
            </a:lvl8pPr>
            <a:lvl9pPr marL="1828800" marR="0" lvl="8" indent="0" algn="ctr" rtl="0">
              <a:spcBef>
                <a:spcPts val="0"/>
              </a:spcBef>
              <a:spcAft>
                <a:spcPts val="0"/>
              </a:spcAft>
              <a:buSzPts val="1400"/>
              <a:buNone/>
              <a:defRPr sz="3200" b="1"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3022600"/>
            <a:ext cx="8229600" cy="310350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292100" algn="l" rtl="0">
              <a:spcBef>
                <a:spcPts val="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rotWithShape="1">
          <a:blip r:embed="rId7">
            <a:alphaModFix/>
          </a:blip>
          <a:srcRect/>
          <a:stretch/>
        </p:blipFill>
        <p:spPr>
          <a:xfrm>
            <a:off x="0" y="0"/>
            <a:ext cx="9144000" cy="4572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8.xml"/><Relationship Id="rId7" Type="http://schemas.microsoft.com/office/2007/relationships/diagramDrawing" Target="../diagrams/drawing8.xml"/><Relationship Id="rId12" Type="http://schemas.microsoft.com/office/2007/relationships/diagramDrawing" Target="../diagrams/drawing9.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8.xml"/><Relationship Id="rId11" Type="http://schemas.openxmlformats.org/officeDocument/2006/relationships/diagramColors" Target="../diagrams/colors9.xml"/><Relationship Id="rId5" Type="http://schemas.openxmlformats.org/officeDocument/2006/relationships/diagramQuickStyle" Target="../diagrams/quickStyle8.xml"/><Relationship Id="rId10" Type="http://schemas.openxmlformats.org/officeDocument/2006/relationships/diagramQuickStyle" Target="../diagrams/quickStyle9.xml"/><Relationship Id="rId4" Type="http://schemas.openxmlformats.org/officeDocument/2006/relationships/diagramLayout" Target="../diagrams/layout8.xml"/><Relationship Id="rId9" Type="http://schemas.openxmlformats.org/officeDocument/2006/relationships/diagramLayout" Target="../diagrams/layout9.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4.xml.rels><?xml version="1.0" encoding="UTF-8" standalone="yes"?>
<Relationships xmlns="http://schemas.openxmlformats.org/package/2006/relationships"><Relationship Id="rId8" Type="http://schemas.openxmlformats.org/officeDocument/2006/relationships/image" Target="../media/image14.gif"/><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6.xml.rels><?xml version="1.0" encoding="UTF-8" standalone="yes"?>
<Relationships xmlns="http://schemas.openxmlformats.org/package/2006/relationships"><Relationship Id="rId8" Type="http://schemas.openxmlformats.org/officeDocument/2006/relationships/diagramData" Target="../diagrams/data14.xml"/><Relationship Id="rId3" Type="http://schemas.openxmlformats.org/officeDocument/2006/relationships/diagramData" Target="../diagrams/data13.xml"/><Relationship Id="rId7" Type="http://schemas.microsoft.com/office/2007/relationships/diagramDrawing" Target="../diagrams/drawing13.xml"/><Relationship Id="rId12" Type="http://schemas.microsoft.com/office/2007/relationships/diagramDrawing" Target="../diagrams/drawing14.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3.xml"/><Relationship Id="rId11" Type="http://schemas.openxmlformats.org/officeDocument/2006/relationships/diagramColors" Target="../diagrams/colors14.xml"/><Relationship Id="rId5" Type="http://schemas.openxmlformats.org/officeDocument/2006/relationships/diagramQuickStyle" Target="../diagrams/quickStyle13.xml"/><Relationship Id="rId10" Type="http://schemas.openxmlformats.org/officeDocument/2006/relationships/diagramQuickStyle" Target="../diagrams/quickStyle14.xml"/><Relationship Id="rId4" Type="http://schemas.openxmlformats.org/officeDocument/2006/relationships/diagramLayout" Target="../diagrams/layout13.xml"/><Relationship Id="rId9" Type="http://schemas.openxmlformats.org/officeDocument/2006/relationships/diagramLayout" Target="../diagrams/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9.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7"/>
          <p:cNvSpPr txBox="1">
            <a:spLocks noGrp="1"/>
          </p:cNvSpPr>
          <p:nvPr>
            <p:ph type="ctrTitle"/>
          </p:nvPr>
        </p:nvSpPr>
        <p:spPr>
          <a:xfrm>
            <a:off x="685800" y="2130425"/>
            <a:ext cx="7772400" cy="14700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 sz="3000" dirty="0" err="1">
                <a:latin typeface="Roboto"/>
                <a:ea typeface="Roboto"/>
                <a:cs typeface="Roboto"/>
                <a:sym typeface="Roboto"/>
              </a:rPr>
              <a:t>LogPress</a:t>
            </a:r>
            <a:r>
              <a:rPr lang="en" sz="3000" dirty="0">
                <a:latin typeface="Roboto"/>
                <a:ea typeface="Roboto"/>
                <a:cs typeface="Roboto"/>
                <a:sym typeface="Roboto"/>
              </a:rPr>
              <a:t>: Optimized Compression and Retrieval of Unstructured Logs</a:t>
            </a:r>
            <a:endParaRPr sz="3000" dirty="0">
              <a:latin typeface="Roboto"/>
              <a:ea typeface="Roboto"/>
              <a:cs typeface="Roboto"/>
              <a:sym typeface="Roboto"/>
            </a:endParaRPr>
          </a:p>
          <a:p>
            <a:pPr marL="0" lvl="0" indent="0" algn="ctr" rtl="0">
              <a:spcBef>
                <a:spcPts val="0"/>
              </a:spcBef>
              <a:spcAft>
                <a:spcPts val="0"/>
              </a:spcAft>
              <a:buNone/>
            </a:pPr>
            <a:endParaRPr dirty="0"/>
          </a:p>
        </p:txBody>
      </p:sp>
      <p:sp>
        <p:nvSpPr>
          <p:cNvPr id="41" name="Google Shape;41;p7"/>
          <p:cNvSpPr txBox="1">
            <a:spLocks noGrp="1"/>
          </p:cNvSpPr>
          <p:nvPr>
            <p:ph type="subTitle" idx="1"/>
          </p:nvPr>
        </p:nvSpPr>
        <p:spPr>
          <a:xfrm>
            <a:off x="1371600" y="3886200"/>
            <a:ext cx="6400800" cy="1752600"/>
          </a:xfrm>
          <a:prstGeom prst="rect">
            <a:avLst/>
          </a:prstGeom>
        </p:spPr>
        <p:txBody>
          <a:bodyPr spcFirstLastPara="1" wrap="square" lIns="91425" tIns="91425" rIns="91425" bIns="91425" anchor="t" anchorCtr="0">
            <a:noAutofit/>
          </a:bodyPr>
          <a:lstStyle/>
          <a:p>
            <a:pPr marL="0" lvl="0" indent="0" algn="ctr" rtl="0">
              <a:spcBef>
                <a:spcPts val="480"/>
              </a:spcBef>
              <a:spcAft>
                <a:spcPts val="0"/>
              </a:spcAft>
              <a:buClr>
                <a:schemeClr val="dk1"/>
              </a:buClr>
              <a:buSzPts val="1100"/>
              <a:buFont typeface="Arial"/>
              <a:buNone/>
            </a:pPr>
            <a:r>
              <a:rPr lang="en" sz="2000" dirty="0">
                <a:latin typeface="Roboto"/>
                <a:ea typeface="Roboto"/>
                <a:cs typeface="Roboto"/>
                <a:sym typeface="Roboto"/>
              </a:rPr>
              <a:t>Neel </a:t>
            </a:r>
            <a:r>
              <a:rPr lang="en" sz="2000" dirty="0" err="1">
                <a:latin typeface="Roboto"/>
                <a:ea typeface="Roboto"/>
                <a:cs typeface="Roboto"/>
                <a:sym typeface="Roboto"/>
              </a:rPr>
              <a:t>Dudheliya</a:t>
            </a:r>
            <a:endParaRPr sz="2000" dirty="0">
              <a:latin typeface="Roboto"/>
              <a:ea typeface="Roboto"/>
              <a:cs typeface="Roboto"/>
              <a:sym typeface="Roboto"/>
            </a:endParaRPr>
          </a:p>
          <a:p>
            <a:pPr marL="0" lvl="0" indent="0" algn="ctr" rtl="0">
              <a:spcBef>
                <a:spcPts val="480"/>
              </a:spcBef>
              <a:spcAft>
                <a:spcPts val="0"/>
              </a:spcAft>
              <a:buClr>
                <a:schemeClr val="dk1"/>
              </a:buClr>
              <a:buSzPts val="1100"/>
              <a:buFont typeface="Arial"/>
              <a:buNone/>
            </a:pPr>
            <a:r>
              <a:rPr lang="en" sz="2000" dirty="0">
                <a:highlight>
                  <a:schemeClr val="lt1"/>
                </a:highlight>
                <a:latin typeface="Roboto"/>
                <a:ea typeface="Roboto"/>
                <a:cs typeface="Roboto"/>
                <a:sym typeface="Roboto"/>
              </a:rPr>
              <a:t>Tanay Gandhi</a:t>
            </a:r>
            <a:endParaRPr sz="2000" dirty="0">
              <a:highlight>
                <a:schemeClr val="lt1"/>
              </a:highlight>
              <a:latin typeface="Roboto"/>
              <a:ea typeface="Roboto"/>
              <a:cs typeface="Roboto"/>
              <a:sym typeface="Roboto"/>
            </a:endParaRPr>
          </a:p>
          <a:p>
            <a:pPr marL="0" lvl="0" indent="0" algn="ctr" rtl="0">
              <a:spcBef>
                <a:spcPts val="480"/>
              </a:spcBef>
              <a:spcAft>
                <a:spcPts val="0"/>
              </a:spcAft>
              <a:buClr>
                <a:schemeClr val="dk1"/>
              </a:buClr>
              <a:buSzPts val="1100"/>
              <a:buFont typeface="Arial"/>
              <a:buNone/>
            </a:pPr>
            <a:r>
              <a:rPr lang="en" sz="2000" dirty="0">
                <a:latin typeface="Roboto"/>
                <a:ea typeface="Roboto"/>
                <a:cs typeface="Roboto"/>
                <a:sym typeface="Roboto"/>
              </a:rPr>
              <a:t>Pranav </a:t>
            </a:r>
            <a:r>
              <a:rPr lang="en" sz="2000" dirty="0" err="1">
                <a:latin typeface="Roboto"/>
                <a:ea typeface="Roboto"/>
                <a:cs typeface="Roboto"/>
                <a:sym typeface="Roboto"/>
              </a:rPr>
              <a:t>Jibhakate</a:t>
            </a:r>
            <a:endParaRPr sz="2000" dirty="0">
              <a:latin typeface="Roboto"/>
              <a:ea typeface="Roboto"/>
              <a:cs typeface="Roboto"/>
              <a:sym typeface="Roboto"/>
            </a:endParaRPr>
          </a:p>
          <a:p>
            <a:pPr marL="0" lvl="0" indent="0" algn="ctr" rtl="0">
              <a:spcBef>
                <a:spcPts val="48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9BC2B7B2-E1A4-5B61-41C6-CC2B415E18D5}"/>
            </a:ext>
          </a:extLst>
        </p:cNvPr>
        <p:cNvGrpSpPr/>
        <p:nvPr/>
      </p:nvGrpSpPr>
      <p:grpSpPr>
        <a:xfrm>
          <a:off x="0" y="0"/>
          <a:ext cx="0" cy="0"/>
          <a:chOff x="0" y="0"/>
          <a:chExt cx="0" cy="0"/>
        </a:xfrm>
      </p:grpSpPr>
      <p:sp>
        <p:nvSpPr>
          <p:cNvPr id="65" name="Google Shape;65;p11">
            <a:extLst>
              <a:ext uri="{FF2B5EF4-FFF2-40B4-BE49-F238E27FC236}">
                <a16:creationId xmlns:a16="http://schemas.microsoft.com/office/drawing/2014/main" id="{F74E298A-DF10-9EAF-DF59-120FD9087789}"/>
              </a:ext>
            </a:extLst>
          </p:cNvPr>
          <p:cNvSpPr txBox="1">
            <a:spLocks noGrp="1"/>
          </p:cNvSpPr>
          <p:nvPr>
            <p:ph type="title"/>
          </p:nvPr>
        </p:nvSpPr>
        <p:spPr>
          <a:xfrm>
            <a:off x="457200" y="731975"/>
            <a:ext cx="8229600" cy="67424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latin typeface="Roboto" panose="02000000000000000000" pitchFamily="2" charset="0"/>
                <a:ea typeface="Roboto" panose="02000000000000000000" pitchFamily="2" charset="0"/>
                <a:cs typeface="Roboto" panose="02000000000000000000" pitchFamily="2" charset="0"/>
              </a:rPr>
              <a:t>General Compressing</a:t>
            </a:r>
            <a:endParaRPr sz="2800" dirty="0">
              <a:latin typeface="Roboto" panose="02000000000000000000" pitchFamily="2" charset="0"/>
              <a:ea typeface="Roboto" panose="02000000000000000000" pitchFamily="2" charset="0"/>
              <a:cs typeface="Roboto" panose="02000000000000000000" pitchFamily="2" charset="0"/>
            </a:endParaRPr>
          </a:p>
        </p:txBody>
      </p:sp>
      <p:graphicFrame>
        <p:nvGraphicFramePr>
          <p:cNvPr id="7" name="Diagram 6">
            <a:extLst>
              <a:ext uri="{FF2B5EF4-FFF2-40B4-BE49-F238E27FC236}">
                <a16:creationId xmlns:a16="http://schemas.microsoft.com/office/drawing/2014/main" id="{72FB2B68-46C3-5422-0939-A3D802221DF3}"/>
              </a:ext>
            </a:extLst>
          </p:cNvPr>
          <p:cNvGraphicFramePr/>
          <p:nvPr>
            <p:extLst>
              <p:ext uri="{D42A27DB-BD31-4B8C-83A1-F6EECF244321}">
                <p14:modId xmlns:p14="http://schemas.microsoft.com/office/powerpoint/2010/main" val="3924837597"/>
              </p:ext>
            </p:extLst>
          </p:nvPr>
        </p:nvGraphicFramePr>
        <p:xfrm>
          <a:off x="1252818" y="2046694"/>
          <a:ext cx="3919818" cy="17227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ight Brace 7">
            <a:extLst>
              <a:ext uri="{FF2B5EF4-FFF2-40B4-BE49-F238E27FC236}">
                <a16:creationId xmlns:a16="http://schemas.microsoft.com/office/drawing/2014/main" id="{4A70D306-BA08-EA4D-0F5E-528C4B0F6277}"/>
              </a:ext>
            </a:extLst>
          </p:cNvPr>
          <p:cNvSpPr/>
          <p:nvPr/>
        </p:nvSpPr>
        <p:spPr>
          <a:xfrm>
            <a:off x="5432611" y="2046693"/>
            <a:ext cx="699247" cy="172271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TextBox 12">
            <a:extLst>
              <a:ext uri="{FF2B5EF4-FFF2-40B4-BE49-F238E27FC236}">
                <a16:creationId xmlns:a16="http://schemas.microsoft.com/office/drawing/2014/main" id="{607678AF-EBE1-DC79-201F-AD69D68114DD}"/>
              </a:ext>
            </a:extLst>
          </p:cNvPr>
          <p:cNvSpPr txBox="1"/>
          <p:nvPr/>
        </p:nvSpPr>
        <p:spPr>
          <a:xfrm>
            <a:off x="6230470" y="2704260"/>
            <a:ext cx="2194110" cy="400110"/>
          </a:xfrm>
          <a:prstGeom prst="rect">
            <a:avLst/>
          </a:prstGeom>
          <a:noFill/>
        </p:spPr>
        <p:txBody>
          <a:bodyPr wrap="square" rtlCol="0">
            <a:spAutoFit/>
          </a:bodyPr>
          <a:lstStyle/>
          <a:p>
            <a:r>
              <a:rPr lang="en-US" sz="2000" dirty="0" err="1">
                <a:latin typeface="Roboto" panose="02000000000000000000" pitchFamily="2" charset="0"/>
                <a:ea typeface="Roboto" panose="02000000000000000000" pitchFamily="2" charset="0"/>
                <a:cs typeface="Roboto" panose="02000000000000000000" pitchFamily="2" charset="0"/>
              </a:rPr>
              <a:t>Zlib</a:t>
            </a:r>
            <a:r>
              <a:rPr lang="en-US" sz="2000" dirty="0">
                <a:latin typeface="Roboto" panose="02000000000000000000" pitchFamily="2" charset="0"/>
                <a:ea typeface="Roboto" panose="02000000000000000000" pitchFamily="2" charset="0"/>
                <a:cs typeface="Roboto" panose="02000000000000000000" pitchFamily="2" charset="0"/>
              </a:rPr>
              <a:t> Compression</a:t>
            </a:r>
          </a:p>
        </p:txBody>
      </p:sp>
      <p:pic>
        <p:nvPicPr>
          <p:cNvPr id="16" name="Picture 15" descr="A globe on a stand&#10;&#10;AI-generated content may be incorrect.">
            <a:extLst>
              <a:ext uri="{FF2B5EF4-FFF2-40B4-BE49-F238E27FC236}">
                <a16:creationId xmlns:a16="http://schemas.microsoft.com/office/drawing/2014/main" id="{C2AFA0F1-907F-A350-7685-C14710520104}"/>
              </a:ext>
            </a:extLst>
          </p:cNvPr>
          <p:cNvPicPr>
            <a:picLocks noChangeAspect="1"/>
          </p:cNvPicPr>
          <p:nvPr/>
        </p:nvPicPr>
        <p:blipFill>
          <a:blip r:embed="rId8"/>
          <a:stretch>
            <a:fillRect/>
          </a:stretch>
        </p:blipFill>
        <p:spPr>
          <a:xfrm>
            <a:off x="2792506" y="4150659"/>
            <a:ext cx="4208928" cy="2387673"/>
          </a:xfrm>
          <a:prstGeom prst="rect">
            <a:avLst/>
          </a:prstGeom>
        </p:spPr>
      </p:pic>
    </p:spTree>
    <p:extLst>
      <p:ext uri="{BB962C8B-B14F-4D97-AF65-F5344CB8AC3E}">
        <p14:creationId xmlns:p14="http://schemas.microsoft.com/office/powerpoint/2010/main" val="239236896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355D7826-D24D-5165-33BB-5257EB0866BC}"/>
            </a:ext>
          </a:extLst>
        </p:cNvPr>
        <p:cNvGrpSpPr/>
        <p:nvPr/>
      </p:nvGrpSpPr>
      <p:grpSpPr>
        <a:xfrm>
          <a:off x="0" y="0"/>
          <a:ext cx="0" cy="0"/>
          <a:chOff x="0" y="0"/>
          <a:chExt cx="0" cy="0"/>
        </a:xfrm>
      </p:grpSpPr>
      <p:sp>
        <p:nvSpPr>
          <p:cNvPr id="65" name="Google Shape;65;p11">
            <a:extLst>
              <a:ext uri="{FF2B5EF4-FFF2-40B4-BE49-F238E27FC236}">
                <a16:creationId xmlns:a16="http://schemas.microsoft.com/office/drawing/2014/main" id="{6EBEA3F7-AA54-8643-99A9-560062BE98C9}"/>
              </a:ext>
            </a:extLst>
          </p:cNvPr>
          <p:cNvSpPr txBox="1">
            <a:spLocks noGrp="1"/>
          </p:cNvSpPr>
          <p:nvPr>
            <p:ph type="title"/>
          </p:nvPr>
        </p:nvSpPr>
        <p:spPr>
          <a:xfrm>
            <a:off x="457200" y="731975"/>
            <a:ext cx="8229600" cy="67424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latin typeface="Roboto" panose="02000000000000000000" pitchFamily="2" charset="0"/>
                <a:ea typeface="Roboto" panose="02000000000000000000" pitchFamily="2" charset="0"/>
                <a:cs typeface="Roboto" panose="02000000000000000000" pitchFamily="2" charset="0"/>
              </a:rPr>
              <a:t>General Compressing</a:t>
            </a:r>
            <a:endParaRPr sz="2800" dirty="0">
              <a:latin typeface="Roboto" panose="02000000000000000000" pitchFamily="2" charset="0"/>
              <a:ea typeface="Roboto" panose="02000000000000000000" pitchFamily="2" charset="0"/>
              <a:cs typeface="Roboto" panose="02000000000000000000" pitchFamily="2" charset="0"/>
            </a:endParaRPr>
          </a:p>
        </p:txBody>
      </p:sp>
      <p:graphicFrame>
        <p:nvGraphicFramePr>
          <p:cNvPr id="7" name="Diagram 6">
            <a:extLst>
              <a:ext uri="{FF2B5EF4-FFF2-40B4-BE49-F238E27FC236}">
                <a16:creationId xmlns:a16="http://schemas.microsoft.com/office/drawing/2014/main" id="{FAD6333B-E07E-2C85-E1D4-682E85396724}"/>
              </a:ext>
            </a:extLst>
          </p:cNvPr>
          <p:cNvGraphicFramePr/>
          <p:nvPr>
            <p:extLst>
              <p:ext uri="{D42A27DB-BD31-4B8C-83A1-F6EECF244321}">
                <p14:modId xmlns:p14="http://schemas.microsoft.com/office/powerpoint/2010/main" val="2049876170"/>
              </p:ext>
            </p:extLst>
          </p:nvPr>
        </p:nvGraphicFramePr>
        <p:xfrm>
          <a:off x="1252818" y="2046694"/>
          <a:ext cx="3919818" cy="17227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a:extLst>
              <a:ext uri="{FF2B5EF4-FFF2-40B4-BE49-F238E27FC236}">
                <a16:creationId xmlns:a16="http://schemas.microsoft.com/office/drawing/2014/main" id="{FE029C71-D609-AA10-8D32-4BAF5C2A19B0}"/>
              </a:ext>
            </a:extLst>
          </p:cNvPr>
          <p:cNvGraphicFramePr/>
          <p:nvPr>
            <p:extLst>
              <p:ext uri="{D42A27DB-BD31-4B8C-83A1-F6EECF244321}">
                <p14:modId xmlns:p14="http://schemas.microsoft.com/office/powerpoint/2010/main" val="2566997984"/>
              </p:ext>
            </p:extLst>
          </p:nvPr>
        </p:nvGraphicFramePr>
        <p:xfrm>
          <a:off x="1252818" y="4724892"/>
          <a:ext cx="3919818" cy="172271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6" name="Down Arrow 5">
            <a:extLst>
              <a:ext uri="{FF2B5EF4-FFF2-40B4-BE49-F238E27FC236}">
                <a16:creationId xmlns:a16="http://schemas.microsoft.com/office/drawing/2014/main" id="{F4B45EF4-DFE9-7692-C85A-506653078DF8}"/>
              </a:ext>
            </a:extLst>
          </p:cNvPr>
          <p:cNvSpPr/>
          <p:nvPr/>
        </p:nvSpPr>
        <p:spPr>
          <a:xfrm>
            <a:off x="2944906" y="3872752"/>
            <a:ext cx="349624" cy="74879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Brace 7">
            <a:extLst>
              <a:ext uri="{FF2B5EF4-FFF2-40B4-BE49-F238E27FC236}">
                <a16:creationId xmlns:a16="http://schemas.microsoft.com/office/drawing/2014/main" id="{A956C2AE-89A2-923B-AD5F-097B2648E222}"/>
              </a:ext>
            </a:extLst>
          </p:cNvPr>
          <p:cNvSpPr/>
          <p:nvPr/>
        </p:nvSpPr>
        <p:spPr>
          <a:xfrm>
            <a:off x="5432611" y="2046693"/>
            <a:ext cx="699247" cy="172271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Right Brace 8">
            <a:extLst>
              <a:ext uri="{FF2B5EF4-FFF2-40B4-BE49-F238E27FC236}">
                <a16:creationId xmlns:a16="http://schemas.microsoft.com/office/drawing/2014/main" id="{07DA4495-1620-0E31-6621-9D0F602FF6A2}"/>
              </a:ext>
            </a:extLst>
          </p:cNvPr>
          <p:cNvSpPr/>
          <p:nvPr/>
        </p:nvSpPr>
        <p:spPr>
          <a:xfrm>
            <a:off x="5558117" y="4724891"/>
            <a:ext cx="699247" cy="172271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30671FDD-E37D-A77F-7516-6E961BFA4ADD}"/>
              </a:ext>
            </a:extLst>
          </p:cNvPr>
          <p:cNvSpPr txBox="1"/>
          <p:nvPr/>
        </p:nvSpPr>
        <p:spPr>
          <a:xfrm>
            <a:off x="6230470" y="2704260"/>
            <a:ext cx="2194110" cy="400110"/>
          </a:xfrm>
          <a:prstGeom prst="rect">
            <a:avLst/>
          </a:prstGeom>
          <a:noFill/>
        </p:spPr>
        <p:txBody>
          <a:bodyPr wrap="square" rtlCol="0">
            <a:spAutoFit/>
          </a:bodyPr>
          <a:lstStyle/>
          <a:p>
            <a:r>
              <a:rPr lang="en-US" sz="2000" dirty="0" err="1">
                <a:latin typeface="Roboto" panose="02000000000000000000" pitchFamily="2" charset="0"/>
                <a:ea typeface="Roboto" panose="02000000000000000000" pitchFamily="2" charset="0"/>
                <a:cs typeface="Roboto" panose="02000000000000000000" pitchFamily="2" charset="0"/>
              </a:rPr>
              <a:t>Zlib</a:t>
            </a:r>
            <a:r>
              <a:rPr lang="en-US" sz="2000" dirty="0">
                <a:latin typeface="Roboto" panose="02000000000000000000" pitchFamily="2" charset="0"/>
                <a:ea typeface="Roboto" panose="02000000000000000000" pitchFamily="2" charset="0"/>
                <a:cs typeface="Roboto" panose="02000000000000000000" pitchFamily="2" charset="0"/>
              </a:rPr>
              <a:t> Compression</a:t>
            </a:r>
          </a:p>
        </p:txBody>
      </p:sp>
      <p:sp>
        <p:nvSpPr>
          <p:cNvPr id="14" name="TextBox 13">
            <a:extLst>
              <a:ext uri="{FF2B5EF4-FFF2-40B4-BE49-F238E27FC236}">
                <a16:creationId xmlns:a16="http://schemas.microsoft.com/office/drawing/2014/main" id="{5E989C65-1821-DE15-2CAB-C3B69EADE8E9}"/>
              </a:ext>
            </a:extLst>
          </p:cNvPr>
          <p:cNvSpPr txBox="1"/>
          <p:nvPr/>
        </p:nvSpPr>
        <p:spPr>
          <a:xfrm>
            <a:off x="6230470" y="5386194"/>
            <a:ext cx="2194110" cy="400110"/>
          </a:xfrm>
          <a:prstGeom prst="rect">
            <a:avLst/>
          </a:prstGeom>
          <a:noFill/>
        </p:spPr>
        <p:txBody>
          <a:bodyPr wrap="square" rtlCol="0">
            <a:spAutoFit/>
          </a:bodyPr>
          <a:lstStyle/>
          <a:p>
            <a:r>
              <a:rPr lang="en-US" sz="2000" dirty="0" err="1">
                <a:latin typeface="Roboto" panose="02000000000000000000" pitchFamily="2" charset="0"/>
                <a:ea typeface="Roboto" panose="02000000000000000000" pitchFamily="2" charset="0"/>
                <a:cs typeface="Roboto" panose="02000000000000000000" pitchFamily="2" charset="0"/>
              </a:rPr>
              <a:t>Zlib</a:t>
            </a:r>
            <a:r>
              <a:rPr lang="en-US" sz="2000" dirty="0">
                <a:latin typeface="Roboto" panose="02000000000000000000" pitchFamily="2" charset="0"/>
                <a:ea typeface="Roboto" panose="02000000000000000000" pitchFamily="2" charset="0"/>
                <a:cs typeface="Roboto" panose="02000000000000000000" pitchFamily="2" charset="0"/>
              </a:rPr>
              <a:t> Compression</a:t>
            </a:r>
          </a:p>
        </p:txBody>
      </p:sp>
    </p:spTree>
    <p:extLst>
      <p:ext uri="{BB962C8B-B14F-4D97-AF65-F5344CB8AC3E}">
        <p14:creationId xmlns:p14="http://schemas.microsoft.com/office/powerpoint/2010/main" val="396075872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23176215-C932-B0BC-0F23-DE4EFB514511}"/>
            </a:ext>
          </a:extLst>
        </p:cNvPr>
        <p:cNvGrpSpPr/>
        <p:nvPr/>
      </p:nvGrpSpPr>
      <p:grpSpPr>
        <a:xfrm>
          <a:off x="0" y="0"/>
          <a:ext cx="0" cy="0"/>
          <a:chOff x="0" y="0"/>
          <a:chExt cx="0" cy="0"/>
        </a:xfrm>
      </p:grpSpPr>
      <p:sp>
        <p:nvSpPr>
          <p:cNvPr id="65" name="Google Shape;65;p11">
            <a:extLst>
              <a:ext uri="{FF2B5EF4-FFF2-40B4-BE49-F238E27FC236}">
                <a16:creationId xmlns:a16="http://schemas.microsoft.com/office/drawing/2014/main" id="{26A69A93-47BF-858B-2851-096FD70A9A63}"/>
              </a:ext>
            </a:extLst>
          </p:cNvPr>
          <p:cNvSpPr txBox="1">
            <a:spLocks noGrp="1"/>
          </p:cNvSpPr>
          <p:nvPr>
            <p:ph type="title"/>
          </p:nvPr>
        </p:nvSpPr>
        <p:spPr>
          <a:xfrm>
            <a:off x="457200" y="731975"/>
            <a:ext cx="8229600" cy="67424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latin typeface="Roboto" panose="02000000000000000000" pitchFamily="2" charset="0"/>
                <a:ea typeface="Roboto" panose="02000000000000000000" pitchFamily="2" charset="0"/>
                <a:cs typeface="Roboto" panose="02000000000000000000" pitchFamily="2" charset="0"/>
              </a:rPr>
              <a:t>General Compressing</a:t>
            </a:r>
            <a:endParaRPr sz="2800" dirty="0">
              <a:latin typeface="Roboto" panose="02000000000000000000" pitchFamily="2" charset="0"/>
              <a:ea typeface="Roboto" panose="02000000000000000000" pitchFamily="2" charset="0"/>
              <a:cs typeface="Roboto" panose="02000000000000000000" pitchFamily="2" charset="0"/>
            </a:endParaRPr>
          </a:p>
        </p:txBody>
      </p:sp>
      <p:graphicFrame>
        <p:nvGraphicFramePr>
          <p:cNvPr id="7" name="Diagram 6">
            <a:extLst>
              <a:ext uri="{FF2B5EF4-FFF2-40B4-BE49-F238E27FC236}">
                <a16:creationId xmlns:a16="http://schemas.microsoft.com/office/drawing/2014/main" id="{DC108517-BE36-0BB3-C43F-4E4D5392A575}"/>
              </a:ext>
            </a:extLst>
          </p:cNvPr>
          <p:cNvGraphicFramePr/>
          <p:nvPr>
            <p:extLst>
              <p:ext uri="{D42A27DB-BD31-4B8C-83A1-F6EECF244321}">
                <p14:modId xmlns:p14="http://schemas.microsoft.com/office/powerpoint/2010/main" val="3180266464"/>
              </p:ext>
            </p:extLst>
          </p:nvPr>
        </p:nvGraphicFramePr>
        <p:xfrm>
          <a:off x="1252818" y="2046694"/>
          <a:ext cx="3919818" cy="17227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a:extLst>
              <a:ext uri="{FF2B5EF4-FFF2-40B4-BE49-F238E27FC236}">
                <a16:creationId xmlns:a16="http://schemas.microsoft.com/office/drawing/2014/main" id="{5B4D39FF-F60E-F0D2-56B2-ABD99481BD27}"/>
              </a:ext>
            </a:extLst>
          </p:cNvPr>
          <p:cNvGraphicFramePr/>
          <p:nvPr>
            <p:extLst>
              <p:ext uri="{D42A27DB-BD31-4B8C-83A1-F6EECF244321}">
                <p14:modId xmlns:p14="http://schemas.microsoft.com/office/powerpoint/2010/main" val="3370010987"/>
              </p:ext>
            </p:extLst>
          </p:nvPr>
        </p:nvGraphicFramePr>
        <p:xfrm>
          <a:off x="1252818" y="4724892"/>
          <a:ext cx="3919818" cy="172271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6" name="Down Arrow 5">
            <a:extLst>
              <a:ext uri="{FF2B5EF4-FFF2-40B4-BE49-F238E27FC236}">
                <a16:creationId xmlns:a16="http://schemas.microsoft.com/office/drawing/2014/main" id="{08384522-3322-FA2C-3448-69A0DA78B949}"/>
              </a:ext>
            </a:extLst>
          </p:cNvPr>
          <p:cNvSpPr/>
          <p:nvPr/>
        </p:nvSpPr>
        <p:spPr>
          <a:xfrm>
            <a:off x="2944906" y="3872752"/>
            <a:ext cx="349624" cy="74879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Brace 7">
            <a:extLst>
              <a:ext uri="{FF2B5EF4-FFF2-40B4-BE49-F238E27FC236}">
                <a16:creationId xmlns:a16="http://schemas.microsoft.com/office/drawing/2014/main" id="{C5B21CD2-6A89-697B-B82B-CF57E7C105F5}"/>
              </a:ext>
            </a:extLst>
          </p:cNvPr>
          <p:cNvSpPr/>
          <p:nvPr/>
        </p:nvSpPr>
        <p:spPr>
          <a:xfrm>
            <a:off x="5432611" y="2046693"/>
            <a:ext cx="699247" cy="172271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Right Brace 8">
            <a:extLst>
              <a:ext uri="{FF2B5EF4-FFF2-40B4-BE49-F238E27FC236}">
                <a16:creationId xmlns:a16="http://schemas.microsoft.com/office/drawing/2014/main" id="{80D99A26-8E90-B3D5-AAB2-553DC98F5D50}"/>
              </a:ext>
            </a:extLst>
          </p:cNvPr>
          <p:cNvSpPr/>
          <p:nvPr/>
        </p:nvSpPr>
        <p:spPr>
          <a:xfrm>
            <a:off x="5558117" y="4724891"/>
            <a:ext cx="699247" cy="172271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B5353D71-4B9A-6048-EE2A-90C7FFF4BF1F}"/>
              </a:ext>
            </a:extLst>
          </p:cNvPr>
          <p:cNvSpPr txBox="1"/>
          <p:nvPr/>
        </p:nvSpPr>
        <p:spPr>
          <a:xfrm>
            <a:off x="779930" y="1483850"/>
            <a:ext cx="7584140" cy="400110"/>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Global Headers with ”TMZL”, uncompressed size and dictionaries</a:t>
            </a:r>
          </a:p>
        </p:txBody>
      </p:sp>
      <p:sp>
        <p:nvSpPr>
          <p:cNvPr id="13" name="TextBox 12">
            <a:extLst>
              <a:ext uri="{FF2B5EF4-FFF2-40B4-BE49-F238E27FC236}">
                <a16:creationId xmlns:a16="http://schemas.microsoft.com/office/drawing/2014/main" id="{F0009002-250A-FE46-A991-606506EFE69E}"/>
              </a:ext>
            </a:extLst>
          </p:cNvPr>
          <p:cNvSpPr txBox="1"/>
          <p:nvPr/>
        </p:nvSpPr>
        <p:spPr>
          <a:xfrm>
            <a:off x="6230470" y="2704260"/>
            <a:ext cx="2194110" cy="400110"/>
          </a:xfrm>
          <a:prstGeom prst="rect">
            <a:avLst/>
          </a:prstGeom>
          <a:noFill/>
        </p:spPr>
        <p:txBody>
          <a:bodyPr wrap="square" rtlCol="0">
            <a:spAutoFit/>
          </a:bodyPr>
          <a:lstStyle/>
          <a:p>
            <a:r>
              <a:rPr lang="en-US" sz="2000" dirty="0" err="1">
                <a:latin typeface="Roboto" panose="02000000000000000000" pitchFamily="2" charset="0"/>
                <a:ea typeface="Roboto" panose="02000000000000000000" pitchFamily="2" charset="0"/>
                <a:cs typeface="Roboto" panose="02000000000000000000" pitchFamily="2" charset="0"/>
              </a:rPr>
              <a:t>Zlib</a:t>
            </a:r>
            <a:r>
              <a:rPr lang="en-US" sz="2000" dirty="0">
                <a:latin typeface="Roboto" panose="02000000000000000000" pitchFamily="2" charset="0"/>
                <a:ea typeface="Roboto" panose="02000000000000000000" pitchFamily="2" charset="0"/>
                <a:cs typeface="Roboto" panose="02000000000000000000" pitchFamily="2" charset="0"/>
              </a:rPr>
              <a:t> Compression</a:t>
            </a:r>
          </a:p>
        </p:txBody>
      </p:sp>
      <p:sp>
        <p:nvSpPr>
          <p:cNvPr id="14" name="TextBox 13">
            <a:extLst>
              <a:ext uri="{FF2B5EF4-FFF2-40B4-BE49-F238E27FC236}">
                <a16:creationId xmlns:a16="http://schemas.microsoft.com/office/drawing/2014/main" id="{56F7FCE9-987C-CE1E-6B05-DF4DFDD51389}"/>
              </a:ext>
            </a:extLst>
          </p:cNvPr>
          <p:cNvSpPr txBox="1"/>
          <p:nvPr/>
        </p:nvSpPr>
        <p:spPr>
          <a:xfrm>
            <a:off x="6230470" y="5386194"/>
            <a:ext cx="2194110" cy="400110"/>
          </a:xfrm>
          <a:prstGeom prst="rect">
            <a:avLst/>
          </a:prstGeom>
          <a:noFill/>
        </p:spPr>
        <p:txBody>
          <a:bodyPr wrap="square" rtlCol="0">
            <a:spAutoFit/>
          </a:bodyPr>
          <a:lstStyle/>
          <a:p>
            <a:r>
              <a:rPr lang="en-US" sz="2000" dirty="0" err="1">
                <a:latin typeface="Roboto" panose="02000000000000000000" pitchFamily="2" charset="0"/>
                <a:ea typeface="Roboto" panose="02000000000000000000" pitchFamily="2" charset="0"/>
                <a:cs typeface="Roboto" panose="02000000000000000000" pitchFamily="2" charset="0"/>
              </a:rPr>
              <a:t>Zlib</a:t>
            </a:r>
            <a:r>
              <a:rPr lang="en-US" sz="2000" dirty="0">
                <a:latin typeface="Roboto" panose="02000000000000000000" pitchFamily="2" charset="0"/>
                <a:ea typeface="Roboto" panose="02000000000000000000" pitchFamily="2" charset="0"/>
                <a:cs typeface="Roboto" panose="02000000000000000000" pitchFamily="2" charset="0"/>
              </a:rPr>
              <a:t> Compression</a:t>
            </a:r>
          </a:p>
        </p:txBody>
      </p:sp>
    </p:spTree>
    <p:extLst>
      <p:ext uri="{BB962C8B-B14F-4D97-AF65-F5344CB8AC3E}">
        <p14:creationId xmlns:p14="http://schemas.microsoft.com/office/powerpoint/2010/main" val="324777256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270A7D5E-1E74-9E21-C377-DEC6F53287AB}"/>
            </a:ext>
          </a:extLst>
        </p:cNvPr>
        <p:cNvGrpSpPr/>
        <p:nvPr/>
      </p:nvGrpSpPr>
      <p:grpSpPr>
        <a:xfrm>
          <a:off x="0" y="0"/>
          <a:ext cx="0" cy="0"/>
          <a:chOff x="0" y="0"/>
          <a:chExt cx="0" cy="0"/>
        </a:xfrm>
      </p:grpSpPr>
      <p:sp>
        <p:nvSpPr>
          <p:cNvPr id="65" name="Google Shape;65;p11">
            <a:extLst>
              <a:ext uri="{FF2B5EF4-FFF2-40B4-BE49-F238E27FC236}">
                <a16:creationId xmlns:a16="http://schemas.microsoft.com/office/drawing/2014/main" id="{4077F451-8FFA-4B43-D463-5C507E62B7BF}"/>
              </a:ext>
            </a:extLst>
          </p:cNvPr>
          <p:cNvSpPr txBox="1">
            <a:spLocks noGrp="1"/>
          </p:cNvSpPr>
          <p:nvPr>
            <p:ph type="title"/>
          </p:nvPr>
        </p:nvSpPr>
        <p:spPr>
          <a:xfrm>
            <a:off x="457200" y="783572"/>
            <a:ext cx="8229600" cy="749393"/>
          </a:xfrm>
        </p:spPr>
        <p:txBody>
          <a:bodyPr spcFirstLastPara="1" wrap="square" lIns="91425" tIns="91425" rIns="91425" bIns="91425" anchor="ctr" anchorCtr="0">
            <a:normAutofit/>
          </a:bodyPr>
          <a:lstStyle/>
          <a:p>
            <a:pPr marL="0" lvl="0" indent="0" rtl="0">
              <a:spcBef>
                <a:spcPts val="0"/>
              </a:spcBef>
              <a:spcAft>
                <a:spcPts val="0"/>
              </a:spcAft>
              <a:buNone/>
            </a:pPr>
            <a:r>
              <a:rPr lang="en-US" sz="2800" dirty="0">
                <a:latin typeface="Roboto" panose="02000000000000000000" pitchFamily="2" charset="0"/>
                <a:ea typeface="Roboto" panose="02000000000000000000" pitchFamily="2" charset="0"/>
                <a:cs typeface="Roboto" panose="02000000000000000000" pitchFamily="2" charset="0"/>
              </a:rPr>
              <a:t>Decompression</a:t>
            </a:r>
          </a:p>
        </p:txBody>
      </p:sp>
      <p:graphicFrame>
        <p:nvGraphicFramePr>
          <p:cNvPr id="69" name="TextBox 2">
            <a:extLst>
              <a:ext uri="{FF2B5EF4-FFF2-40B4-BE49-F238E27FC236}">
                <a16:creationId xmlns:a16="http://schemas.microsoft.com/office/drawing/2014/main" id="{872A776B-3AC7-E5C9-22D7-FA6649C73D1D}"/>
              </a:ext>
            </a:extLst>
          </p:cNvPr>
          <p:cNvGraphicFramePr/>
          <p:nvPr>
            <p:extLst>
              <p:ext uri="{D42A27DB-BD31-4B8C-83A1-F6EECF244321}">
                <p14:modId xmlns:p14="http://schemas.microsoft.com/office/powerpoint/2010/main" val="2642603591"/>
              </p:ext>
            </p:extLst>
          </p:nvPr>
        </p:nvGraphicFramePr>
        <p:xfrm>
          <a:off x="457200" y="1721884"/>
          <a:ext cx="8229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5762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24B56DE0-E9B0-4564-9EFF-D24C470AA9D4}"/>
            </a:ext>
          </a:extLst>
        </p:cNvPr>
        <p:cNvGrpSpPr/>
        <p:nvPr/>
      </p:nvGrpSpPr>
      <p:grpSpPr>
        <a:xfrm>
          <a:off x="0" y="0"/>
          <a:ext cx="0" cy="0"/>
          <a:chOff x="0" y="0"/>
          <a:chExt cx="0" cy="0"/>
        </a:xfrm>
      </p:grpSpPr>
      <p:sp>
        <p:nvSpPr>
          <p:cNvPr id="65" name="Google Shape;65;p11">
            <a:extLst>
              <a:ext uri="{FF2B5EF4-FFF2-40B4-BE49-F238E27FC236}">
                <a16:creationId xmlns:a16="http://schemas.microsoft.com/office/drawing/2014/main" id="{F316D1CD-6547-FB4E-E0CC-CE60C3C90A7E}"/>
              </a:ext>
            </a:extLst>
          </p:cNvPr>
          <p:cNvSpPr txBox="1">
            <a:spLocks noGrp="1"/>
          </p:cNvSpPr>
          <p:nvPr>
            <p:ph type="title"/>
          </p:nvPr>
        </p:nvSpPr>
        <p:spPr>
          <a:xfrm>
            <a:off x="457200" y="783572"/>
            <a:ext cx="8229600" cy="749393"/>
          </a:xfrm>
        </p:spPr>
        <p:txBody>
          <a:bodyPr spcFirstLastPara="1" wrap="square" lIns="91425" tIns="91425" rIns="91425" bIns="91425" anchor="ctr" anchorCtr="0">
            <a:normAutofit/>
          </a:bodyPr>
          <a:lstStyle/>
          <a:p>
            <a:pPr marL="0" lvl="0" indent="0" rtl="0">
              <a:spcBef>
                <a:spcPts val="0"/>
              </a:spcBef>
              <a:spcAft>
                <a:spcPts val="0"/>
              </a:spcAft>
              <a:buNone/>
            </a:pPr>
            <a:r>
              <a:rPr lang="en-US" sz="2800" dirty="0">
                <a:latin typeface="Roboto" panose="02000000000000000000" pitchFamily="2" charset="0"/>
                <a:ea typeface="Roboto" panose="02000000000000000000" pitchFamily="2" charset="0"/>
                <a:cs typeface="Roboto" panose="02000000000000000000" pitchFamily="2" charset="0"/>
              </a:rPr>
              <a:t>Decompression</a:t>
            </a:r>
          </a:p>
        </p:txBody>
      </p:sp>
      <p:graphicFrame>
        <p:nvGraphicFramePr>
          <p:cNvPr id="69" name="TextBox 2">
            <a:extLst>
              <a:ext uri="{FF2B5EF4-FFF2-40B4-BE49-F238E27FC236}">
                <a16:creationId xmlns:a16="http://schemas.microsoft.com/office/drawing/2014/main" id="{D264BE87-8BAB-618F-AE0F-A160120D10FC}"/>
              </a:ext>
            </a:extLst>
          </p:cNvPr>
          <p:cNvGraphicFramePr/>
          <p:nvPr/>
        </p:nvGraphicFramePr>
        <p:xfrm>
          <a:off x="457200" y="1721884"/>
          <a:ext cx="8229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descr="Cartoon penguin wearing a hat&#10;&#10;AI-generated content may be incorrect.">
            <a:extLst>
              <a:ext uri="{FF2B5EF4-FFF2-40B4-BE49-F238E27FC236}">
                <a16:creationId xmlns:a16="http://schemas.microsoft.com/office/drawing/2014/main" id="{DC322285-E8AC-658B-A178-841C0698EF3C}"/>
              </a:ext>
            </a:extLst>
          </p:cNvPr>
          <p:cNvPicPr>
            <a:picLocks noChangeAspect="1"/>
          </p:cNvPicPr>
          <p:nvPr/>
        </p:nvPicPr>
        <p:blipFill>
          <a:blip r:embed="rId8"/>
          <a:stretch>
            <a:fillRect/>
          </a:stretch>
        </p:blipFill>
        <p:spPr>
          <a:xfrm>
            <a:off x="2877670" y="2203826"/>
            <a:ext cx="3388659" cy="3388659"/>
          </a:xfrm>
          <a:prstGeom prst="rect">
            <a:avLst/>
          </a:prstGeom>
        </p:spPr>
      </p:pic>
    </p:spTree>
    <p:extLst>
      <p:ext uri="{BB962C8B-B14F-4D97-AF65-F5344CB8AC3E}">
        <p14:creationId xmlns:p14="http://schemas.microsoft.com/office/powerpoint/2010/main" val="3306259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FF52808A-C99D-D538-09DF-6470E399F53A}"/>
            </a:ext>
          </a:extLst>
        </p:cNvPr>
        <p:cNvGrpSpPr/>
        <p:nvPr/>
      </p:nvGrpSpPr>
      <p:grpSpPr>
        <a:xfrm>
          <a:off x="0" y="0"/>
          <a:ext cx="0" cy="0"/>
          <a:chOff x="0" y="0"/>
          <a:chExt cx="0" cy="0"/>
        </a:xfrm>
      </p:grpSpPr>
      <p:sp>
        <p:nvSpPr>
          <p:cNvPr id="65" name="Google Shape;65;p11">
            <a:extLst>
              <a:ext uri="{FF2B5EF4-FFF2-40B4-BE49-F238E27FC236}">
                <a16:creationId xmlns:a16="http://schemas.microsoft.com/office/drawing/2014/main" id="{F64B042A-D0C9-5E19-7FEF-CC692918882F}"/>
              </a:ext>
            </a:extLst>
          </p:cNvPr>
          <p:cNvSpPr txBox="1">
            <a:spLocks noGrp="1"/>
          </p:cNvSpPr>
          <p:nvPr>
            <p:ph type="title"/>
          </p:nvPr>
        </p:nvSpPr>
        <p:spPr>
          <a:xfrm>
            <a:off x="457200" y="792537"/>
            <a:ext cx="8229600" cy="776287"/>
          </a:xfrm>
        </p:spPr>
        <p:txBody>
          <a:bodyPr spcFirstLastPara="1" wrap="square" lIns="91425" tIns="91425" rIns="91425" bIns="91425" anchor="ctr" anchorCtr="0">
            <a:normAutofit/>
          </a:bodyPr>
          <a:lstStyle/>
          <a:p>
            <a:pPr marL="0" lvl="0" indent="0" rtl="0">
              <a:spcBef>
                <a:spcPts val="0"/>
              </a:spcBef>
              <a:spcAft>
                <a:spcPts val="0"/>
              </a:spcAft>
              <a:buNone/>
            </a:pPr>
            <a:r>
              <a:rPr lang="en-US" sz="3000" dirty="0">
                <a:latin typeface="Roboto" panose="02000000000000000000" pitchFamily="2" charset="0"/>
                <a:ea typeface="Roboto" panose="02000000000000000000" pitchFamily="2" charset="0"/>
                <a:cs typeface="Roboto" panose="02000000000000000000" pitchFamily="2" charset="0"/>
              </a:rPr>
              <a:t>Searching</a:t>
            </a:r>
          </a:p>
        </p:txBody>
      </p:sp>
      <p:graphicFrame>
        <p:nvGraphicFramePr>
          <p:cNvPr id="77" name="TextBox 2">
            <a:extLst>
              <a:ext uri="{FF2B5EF4-FFF2-40B4-BE49-F238E27FC236}">
                <a16:creationId xmlns:a16="http://schemas.microsoft.com/office/drawing/2014/main" id="{3AEE5508-CC75-B6C0-3238-62E1BB465EF2}"/>
              </a:ext>
            </a:extLst>
          </p:cNvPr>
          <p:cNvGraphicFramePr/>
          <p:nvPr>
            <p:extLst>
              <p:ext uri="{D42A27DB-BD31-4B8C-83A1-F6EECF244321}">
                <p14:modId xmlns:p14="http://schemas.microsoft.com/office/powerpoint/2010/main" val="4010523762"/>
              </p:ext>
            </p:extLst>
          </p:nvPr>
        </p:nvGraphicFramePr>
        <p:xfrm>
          <a:off x="457200" y="1827219"/>
          <a:ext cx="8229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03412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CCB82978-DD90-BDFD-8E03-401213E3E3F6}"/>
            </a:ext>
          </a:extLst>
        </p:cNvPr>
        <p:cNvGrpSpPr/>
        <p:nvPr/>
      </p:nvGrpSpPr>
      <p:grpSpPr>
        <a:xfrm>
          <a:off x="0" y="0"/>
          <a:ext cx="0" cy="0"/>
          <a:chOff x="0" y="0"/>
          <a:chExt cx="0" cy="0"/>
        </a:xfrm>
      </p:grpSpPr>
      <p:sp>
        <p:nvSpPr>
          <p:cNvPr id="65" name="Google Shape;65;p11">
            <a:extLst>
              <a:ext uri="{FF2B5EF4-FFF2-40B4-BE49-F238E27FC236}">
                <a16:creationId xmlns:a16="http://schemas.microsoft.com/office/drawing/2014/main" id="{4B9D2836-958A-F26A-5DC5-444561B8E688}"/>
              </a:ext>
            </a:extLst>
          </p:cNvPr>
          <p:cNvSpPr txBox="1">
            <a:spLocks noGrp="1"/>
          </p:cNvSpPr>
          <p:nvPr>
            <p:ph type="title"/>
          </p:nvPr>
        </p:nvSpPr>
        <p:spPr>
          <a:xfrm>
            <a:off x="457200" y="731975"/>
            <a:ext cx="8229600" cy="67424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latin typeface="Roboto" panose="02000000000000000000" pitchFamily="2" charset="0"/>
                <a:ea typeface="Roboto" panose="02000000000000000000" pitchFamily="2" charset="0"/>
                <a:cs typeface="Roboto" panose="02000000000000000000" pitchFamily="2" charset="0"/>
              </a:rPr>
              <a:t>Searching chunk by chunk</a:t>
            </a:r>
            <a:endParaRPr sz="2800" dirty="0">
              <a:latin typeface="Roboto" panose="02000000000000000000" pitchFamily="2" charset="0"/>
              <a:ea typeface="Roboto" panose="02000000000000000000" pitchFamily="2" charset="0"/>
              <a:cs typeface="Roboto" panose="02000000000000000000" pitchFamily="2" charset="0"/>
            </a:endParaRPr>
          </a:p>
        </p:txBody>
      </p:sp>
      <p:graphicFrame>
        <p:nvGraphicFramePr>
          <p:cNvPr id="7" name="Diagram 6">
            <a:extLst>
              <a:ext uri="{FF2B5EF4-FFF2-40B4-BE49-F238E27FC236}">
                <a16:creationId xmlns:a16="http://schemas.microsoft.com/office/drawing/2014/main" id="{D49D07AA-DBE2-7BD0-7F61-ED11253ECDE4}"/>
              </a:ext>
            </a:extLst>
          </p:cNvPr>
          <p:cNvGraphicFramePr/>
          <p:nvPr/>
        </p:nvGraphicFramePr>
        <p:xfrm>
          <a:off x="1252818" y="2046694"/>
          <a:ext cx="3919818" cy="17227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a:extLst>
              <a:ext uri="{FF2B5EF4-FFF2-40B4-BE49-F238E27FC236}">
                <a16:creationId xmlns:a16="http://schemas.microsoft.com/office/drawing/2014/main" id="{994FA4D5-D62B-BF3D-FD4F-486C0FE66661}"/>
              </a:ext>
            </a:extLst>
          </p:cNvPr>
          <p:cNvGraphicFramePr/>
          <p:nvPr/>
        </p:nvGraphicFramePr>
        <p:xfrm>
          <a:off x="1252818" y="4724892"/>
          <a:ext cx="3919818" cy="172271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6" name="Down Arrow 5">
            <a:extLst>
              <a:ext uri="{FF2B5EF4-FFF2-40B4-BE49-F238E27FC236}">
                <a16:creationId xmlns:a16="http://schemas.microsoft.com/office/drawing/2014/main" id="{0E876B92-9590-EC34-B72A-72AC6C59F2A3}"/>
              </a:ext>
            </a:extLst>
          </p:cNvPr>
          <p:cNvSpPr/>
          <p:nvPr/>
        </p:nvSpPr>
        <p:spPr>
          <a:xfrm>
            <a:off x="2944906" y="3872752"/>
            <a:ext cx="349624" cy="74879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Brace 7">
            <a:extLst>
              <a:ext uri="{FF2B5EF4-FFF2-40B4-BE49-F238E27FC236}">
                <a16:creationId xmlns:a16="http://schemas.microsoft.com/office/drawing/2014/main" id="{86C169F7-85A6-CAA8-7294-AA657B185E5D}"/>
              </a:ext>
            </a:extLst>
          </p:cNvPr>
          <p:cNvSpPr/>
          <p:nvPr/>
        </p:nvSpPr>
        <p:spPr>
          <a:xfrm>
            <a:off x="5432611" y="2046693"/>
            <a:ext cx="699247" cy="172271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Right Brace 8">
            <a:extLst>
              <a:ext uri="{FF2B5EF4-FFF2-40B4-BE49-F238E27FC236}">
                <a16:creationId xmlns:a16="http://schemas.microsoft.com/office/drawing/2014/main" id="{2690F707-4439-F781-5E5F-42840227355D}"/>
              </a:ext>
            </a:extLst>
          </p:cNvPr>
          <p:cNvSpPr/>
          <p:nvPr/>
        </p:nvSpPr>
        <p:spPr>
          <a:xfrm>
            <a:off x="5558117" y="4724891"/>
            <a:ext cx="699247" cy="172271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3ECB6602-E0F8-1C56-1E16-7E5BC846D64D}"/>
              </a:ext>
            </a:extLst>
          </p:cNvPr>
          <p:cNvSpPr txBox="1"/>
          <p:nvPr/>
        </p:nvSpPr>
        <p:spPr>
          <a:xfrm>
            <a:off x="6230470" y="2704260"/>
            <a:ext cx="1963271" cy="400110"/>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Search for log</a:t>
            </a:r>
          </a:p>
        </p:txBody>
      </p:sp>
      <p:sp>
        <p:nvSpPr>
          <p:cNvPr id="14" name="TextBox 13">
            <a:extLst>
              <a:ext uri="{FF2B5EF4-FFF2-40B4-BE49-F238E27FC236}">
                <a16:creationId xmlns:a16="http://schemas.microsoft.com/office/drawing/2014/main" id="{D5825106-1D86-3AFC-28C4-224FF0867FAB}"/>
              </a:ext>
            </a:extLst>
          </p:cNvPr>
          <p:cNvSpPr txBox="1"/>
          <p:nvPr/>
        </p:nvSpPr>
        <p:spPr>
          <a:xfrm>
            <a:off x="6230470" y="5232306"/>
            <a:ext cx="2194110" cy="707886"/>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Lazy search to the last chunk</a:t>
            </a:r>
          </a:p>
        </p:txBody>
      </p:sp>
      <p:sp>
        <p:nvSpPr>
          <p:cNvPr id="2" name="TextBox 1">
            <a:extLst>
              <a:ext uri="{FF2B5EF4-FFF2-40B4-BE49-F238E27FC236}">
                <a16:creationId xmlns:a16="http://schemas.microsoft.com/office/drawing/2014/main" id="{9BCBC284-4BA7-067C-4E83-9883FA891172}"/>
              </a:ext>
            </a:extLst>
          </p:cNvPr>
          <p:cNvSpPr txBox="1"/>
          <p:nvPr/>
        </p:nvSpPr>
        <p:spPr>
          <a:xfrm>
            <a:off x="2303930" y="1544303"/>
            <a:ext cx="4536140" cy="369332"/>
          </a:xfrm>
          <a:prstGeom prst="rect">
            <a:avLst/>
          </a:prstGeom>
          <a:noFill/>
        </p:spPr>
        <p:txBody>
          <a:bodyPr wrap="square" rtlCol="0">
            <a:spAutoFit/>
          </a:bodyPr>
          <a:lstStyle/>
          <a:p>
            <a:r>
              <a:rPr lang="en-US" sz="1800" dirty="0">
                <a:latin typeface="Roboto" panose="02000000000000000000" pitchFamily="2" charset="0"/>
                <a:ea typeface="Roboto" panose="02000000000000000000" pitchFamily="2" charset="0"/>
                <a:cs typeface="Roboto" panose="02000000000000000000" pitchFamily="2" charset="0"/>
              </a:rPr>
              <a:t>Wildcard Query: “ERROR * Container ???”</a:t>
            </a:r>
          </a:p>
        </p:txBody>
      </p:sp>
    </p:spTree>
    <p:extLst>
      <p:ext uri="{BB962C8B-B14F-4D97-AF65-F5344CB8AC3E}">
        <p14:creationId xmlns:p14="http://schemas.microsoft.com/office/powerpoint/2010/main" val="2714826441"/>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1520CF25-A916-2889-8AE5-F5D5E31EC093}"/>
            </a:ext>
          </a:extLst>
        </p:cNvPr>
        <p:cNvGrpSpPr/>
        <p:nvPr/>
      </p:nvGrpSpPr>
      <p:grpSpPr>
        <a:xfrm>
          <a:off x="0" y="0"/>
          <a:ext cx="0" cy="0"/>
          <a:chOff x="0" y="0"/>
          <a:chExt cx="0" cy="0"/>
        </a:xfrm>
      </p:grpSpPr>
      <p:sp>
        <p:nvSpPr>
          <p:cNvPr id="65" name="Google Shape;65;p11">
            <a:extLst>
              <a:ext uri="{FF2B5EF4-FFF2-40B4-BE49-F238E27FC236}">
                <a16:creationId xmlns:a16="http://schemas.microsoft.com/office/drawing/2014/main" id="{704A4766-41E6-3FFC-3BC6-D94B16016910}"/>
              </a:ext>
            </a:extLst>
          </p:cNvPr>
          <p:cNvSpPr txBox="1">
            <a:spLocks noGrp="1"/>
          </p:cNvSpPr>
          <p:nvPr>
            <p:ph type="title"/>
          </p:nvPr>
        </p:nvSpPr>
        <p:spPr>
          <a:xfrm>
            <a:off x="457200" y="731975"/>
            <a:ext cx="8229600" cy="67424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latin typeface="Roboto" panose="02000000000000000000" pitchFamily="2" charset="0"/>
                <a:ea typeface="Roboto" panose="02000000000000000000" pitchFamily="2" charset="0"/>
                <a:cs typeface="Roboto" panose="02000000000000000000" pitchFamily="2" charset="0"/>
              </a:rPr>
              <a:t>Results - Compression</a:t>
            </a:r>
            <a:endParaRPr sz="2800" dirty="0">
              <a:latin typeface="Roboto" panose="02000000000000000000" pitchFamily="2" charset="0"/>
              <a:ea typeface="Roboto" panose="02000000000000000000" pitchFamily="2" charset="0"/>
              <a:cs typeface="Roboto" panose="02000000000000000000" pitchFamily="2" charset="0"/>
            </a:endParaRPr>
          </a:p>
        </p:txBody>
      </p:sp>
      <p:pic>
        <p:nvPicPr>
          <p:cNvPr id="4" name="Picture 3" descr="A graph of different colored bars&#10;&#10;AI-generated content may be incorrect.">
            <a:extLst>
              <a:ext uri="{FF2B5EF4-FFF2-40B4-BE49-F238E27FC236}">
                <a16:creationId xmlns:a16="http://schemas.microsoft.com/office/drawing/2014/main" id="{003D6FDA-1E99-1FC1-E2F0-47A1BED57135}"/>
              </a:ext>
            </a:extLst>
          </p:cNvPr>
          <p:cNvPicPr>
            <a:picLocks noChangeAspect="1"/>
          </p:cNvPicPr>
          <p:nvPr/>
        </p:nvPicPr>
        <p:blipFill>
          <a:blip r:embed="rId3"/>
          <a:stretch>
            <a:fillRect/>
          </a:stretch>
        </p:blipFill>
        <p:spPr>
          <a:xfrm>
            <a:off x="1054100" y="1722399"/>
            <a:ext cx="7035800" cy="4305300"/>
          </a:xfrm>
          <a:prstGeom prst="rect">
            <a:avLst/>
          </a:prstGeom>
        </p:spPr>
      </p:pic>
    </p:spTree>
    <p:extLst>
      <p:ext uri="{BB962C8B-B14F-4D97-AF65-F5344CB8AC3E}">
        <p14:creationId xmlns:p14="http://schemas.microsoft.com/office/powerpoint/2010/main" val="4135794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0A8F18E1-A813-B441-210D-30FE6550740D}"/>
            </a:ext>
          </a:extLst>
        </p:cNvPr>
        <p:cNvGrpSpPr/>
        <p:nvPr/>
      </p:nvGrpSpPr>
      <p:grpSpPr>
        <a:xfrm>
          <a:off x="0" y="0"/>
          <a:ext cx="0" cy="0"/>
          <a:chOff x="0" y="0"/>
          <a:chExt cx="0" cy="0"/>
        </a:xfrm>
      </p:grpSpPr>
      <p:sp>
        <p:nvSpPr>
          <p:cNvPr id="65" name="Google Shape;65;p11">
            <a:extLst>
              <a:ext uri="{FF2B5EF4-FFF2-40B4-BE49-F238E27FC236}">
                <a16:creationId xmlns:a16="http://schemas.microsoft.com/office/drawing/2014/main" id="{A21A288B-30FB-1AED-FAFD-CB4C9AC18AE1}"/>
              </a:ext>
            </a:extLst>
          </p:cNvPr>
          <p:cNvSpPr txBox="1">
            <a:spLocks noGrp="1"/>
          </p:cNvSpPr>
          <p:nvPr>
            <p:ph type="title"/>
          </p:nvPr>
        </p:nvSpPr>
        <p:spPr>
          <a:xfrm>
            <a:off x="457200" y="731975"/>
            <a:ext cx="8229600" cy="67424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latin typeface="Roboto" panose="02000000000000000000" pitchFamily="2" charset="0"/>
                <a:ea typeface="Roboto" panose="02000000000000000000" pitchFamily="2" charset="0"/>
                <a:cs typeface="Roboto" panose="02000000000000000000" pitchFamily="2" charset="0"/>
              </a:rPr>
              <a:t>Results – Search speed</a:t>
            </a:r>
          </a:p>
        </p:txBody>
      </p:sp>
      <p:pic>
        <p:nvPicPr>
          <p:cNvPr id="3" name="Picture 2" descr="A graph of a string queries&#10;&#10;AI-generated content may be incorrect.">
            <a:extLst>
              <a:ext uri="{FF2B5EF4-FFF2-40B4-BE49-F238E27FC236}">
                <a16:creationId xmlns:a16="http://schemas.microsoft.com/office/drawing/2014/main" id="{BF8D74E7-DEC5-BD52-32D4-3C40A27BF444}"/>
              </a:ext>
            </a:extLst>
          </p:cNvPr>
          <p:cNvPicPr>
            <a:picLocks noChangeAspect="1"/>
          </p:cNvPicPr>
          <p:nvPr/>
        </p:nvPicPr>
        <p:blipFill>
          <a:blip r:embed="rId3"/>
          <a:stretch>
            <a:fillRect/>
          </a:stretch>
        </p:blipFill>
        <p:spPr>
          <a:xfrm>
            <a:off x="-3005" y="2384780"/>
            <a:ext cx="4467920" cy="2840088"/>
          </a:xfrm>
          <a:prstGeom prst="rect">
            <a:avLst/>
          </a:prstGeom>
        </p:spPr>
      </p:pic>
      <p:pic>
        <p:nvPicPr>
          <p:cNvPr id="7" name="Picture 6" descr="A graph showing the number of wildcard queries&#10;&#10;AI-generated content may be incorrect.">
            <a:extLst>
              <a:ext uri="{FF2B5EF4-FFF2-40B4-BE49-F238E27FC236}">
                <a16:creationId xmlns:a16="http://schemas.microsoft.com/office/drawing/2014/main" id="{1122BC40-396C-9AA0-D81C-D6AF2F7CD620}"/>
              </a:ext>
            </a:extLst>
          </p:cNvPr>
          <p:cNvPicPr>
            <a:picLocks noChangeAspect="1"/>
          </p:cNvPicPr>
          <p:nvPr/>
        </p:nvPicPr>
        <p:blipFill>
          <a:blip r:embed="rId4"/>
          <a:stretch>
            <a:fillRect/>
          </a:stretch>
        </p:blipFill>
        <p:spPr>
          <a:xfrm>
            <a:off x="4406157" y="2384780"/>
            <a:ext cx="4737843" cy="2840088"/>
          </a:xfrm>
          <a:prstGeom prst="rect">
            <a:avLst/>
          </a:prstGeom>
        </p:spPr>
      </p:pic>
    </p:spTree>
    <p:extLst>
      <p:ext uri="{BB962C8B-B14F-4D97-AF65-F5344CB8AC3E}">
        <p14:creationId xmlns:p14="http://schemas.microsoft.com/office/powerpoint/2010/main" val="2171495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39C9C6D8-32C8-788E-3190-43871E3CEED1}"/>
            </a:ext>
          </a:extLst>
        </p:cNvPr>
        <p:cNvGrpSpPr/>
        <p:nvPr/>
      </p:nvGrpSpPr>
      <p:grpSpPr>
        <a:xfrm>
          <a:off x="0" y="0"/>
          <a:ext cx="0" cy="0"/>
          <a:chOff x="0" y="0"/>
          <a:chExt cx="0" cy="0"/>
        </a:xfrm>
      </p:grpSpPr>
      <p:sp>
        <p:nvSpPr>
          <p:cNvPr id="65" name="Google Shape;65;p11">
            <a:extLst>
              <a:ext uri="{FF2B5EF4-FFF2-40B4-BE49-F238E27FC236}">
                <a16:creationId xmlns:a16="http://schemas.microsoft.com/office/drawing/2014/main" id="{AE7A4F0D-95CC-8C93-4A6A-C0B18F5F6EC0}"/>
              </a:ext>
            </a:extLst>
          </p:cNvPr>
          <p:cNvSpPr txBox="1">
            <a:spLocks noGrp="1"/>
          </p:cNvSpPr>
          <p:nvPr>
            <p:ph type="title"/>
          </p:nvPr>
        </p:nvSpPr>
        <p:spPr>
          <a:xfrm>
            <a:off x="457200" y="900113"/>
            <a:ext cx="8229600" cy="1068300"/>
          </a:xfrm>
        </p:spPr>
        <p:txBody>
          <a:bodyPr spcFirstLastPara="1" wrap="square" lIns="91425" tIns="91425" rIns="91425" bIns="91425" anchor="ctr" anchorCtr="0">
            <a:normAutofit/>
          </a:bodyPr>
          <a:lstStyle/>
          <a:p>
            <a:pPr marL="0" lvl="0" indent="0" rtl="0">
              <a:spcBef>
                <a:spcPts val="0"/>
              </a:spcBef>
              <a:spcAft>
                <a:spcPts val="0"/>
              </a:spcAft>
              <a:buNone/>
            </a:pPr>
            <a:r>
              <a:rPr lang="en-US"/>
              <a:t>What’s Next?</a:t>
            </a:r>
          </a:p>
        </p:txBody>
      </p:sp>
      <p:grpSp>
        <p:nvGrpSpPr>
          <p:cNvPr id="3" name="Group 2">
            <a:extLst>
              <a:ext uri="{FF2B5EF4-FFF2-40B4-BE49-F238E27FC236}">
                <a16:creationId xmlns:a16="http://schemas.microsoft.com/office/drawing/2014/main" id="{C54DB3BD-5931-52E9-FD9B-7505061F0EB5}"/>
              </a:ext>
            </a:extLst>
          </p:cNvPr>
          <p:cNvGrpSpPr/>
          <p:nvPr/>
        </p:nvGrpSpPr>
        <p:grpSpPr>
          <a:xfrm>
            <a:off x="547351" y="2798956"/>
            <a:ext cx="8049297" cy="2341756"/>
            <a:chOff x="547351" y="3013444"/>
            <a:chExt cx="8049297" cy="2381377"/>
          </a:xfrm>
        </p:grpSpPr>
        <p:sp>
          <p:nvSpPr>
            <p:cNvPr id="4" name="Rectangle 3" descr="Gears">
              <a:extLst>
                <a:ext uri="{FF2B5EF4-FFF2-40B4-BE49-F238E27FC236}">
                  <a16:creationId xmlns:a16="http://schemas.microsoft.com/office/drawing/2014/main" id="{B39E6B68-0CA3-8341-4707-7E92D64914E2}"/>
                </a:ext>
              </a:extLst>
            </p:cNvPr>
            <p:cNvSpPr/>
            <p:nvPr/>
          </p:nvSpPr>
          <p:spPr>
            <a:xfrm>
              <a:off x="1074299" y="3013444"/>
              <a:ext cx="1343352" cy="1343352"/>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n-US"/>
            </a:p>
          </p:txBody>
        </p:sp>
        <p:sp>
          <p:nvSpPr>
            <p:cNvPr id="5" name="Freeform 4">
              <a:extLst>
                <a:ext uri="{FF2B5EF4-FFF2-40B4-BE49-F238E27FC236}">
                  <a16:creationId xmlns:a16="http://schemas.microsoft.com/office/drawing/2014/main" id="{41AC98B3-106B-E4B8-CE92-928FCF83727D}"/>
                </a:ext>
              </a:extLst>
            </p:cNvPr>
            <p:cNvSpPr/>
            <p:nvPr/>
          </p:nvSpPr>
          <p:spPr>
            <a:xfrm>
              <a:off x="547351" y="4674821"/>
              <a:ext cx="2402775" cy="720000"/>
            </a:xfrm>
            <a:custGeom>
              <a:avLst/>
              <a:gdLst>
                <a:gd name="connsiteX0" fmla="*/ 0 w 2402775"/>
                <a:gd name="connsiteY0" fmla="*/ 0 h 720000"/>
                <a:gd name="connsiteX1" fmla="*/ 2402775 w 2402775"/>
                <a:gd name="connsiteY1" fmla="*/ 0 h 720000"/>
                <a:gd name="connsiteX2" fmla="*/ 2402775 w 2402775"/>
                <a:gd name="connsiteY2" fmla="*/ 720000 h 720000"/>
                <a:gd name="connsiteX3" fmla="*/ 0 w 2402775"/>
                <a:gd name="connsiteY3" fmla="*/ 720000 h 720000"/>
                <a:gd name="connsiteX4" fmla="*/ 0 w 2402775"/>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2775" h="720000">
                  <a:moveTo>
                    <a:pt x="0" y="0"/>
                  </a:moveTo>
                  <a:lnTo>
                    <a:pt x="2402775" y="0"/>
                  </a:lnTo>
                  <a:lnTo>
                    <a:pt x="2402775"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b="1" kern="1200" dirty="0">
                  <a:latin typeface="Roboto" panose="02000000000000000000" pitchFamily="2" charset="0"/>
                  <a:ea typeface="Roboto" panose="02000000000000000000" pitchFamily="2" charset="0"/>
                  <a:cs typeface="Roboto" panose="02000000000000000000" pitchFamily="2" charset="0"/>
                </a:rPr>
                <a:t>Optimized Querying:</a:t>
              </a:r>
              <a:r>
                <a:rPr lang="en-US" kern="1200" dirty="0">
                  <a:latin typeface="Roboto" panose="02000000000000000000" pitchFamily="2" charset="0"/>
                  <a:ea typeface="Roboto" panose="02000000000000000000" pitchFamily="2" charset="0"/>
                  <a:cs typeface="Roboto" panose="02000000000000000000" pitchFamily="2" charset="0"/>
                </a:rPr>
                <a:t> Refine wildcard and regex handling to further improve performance in searching </a:t>
              </a:r>
            </a:p>
          </p:txBody>
        </p:sp>
        <p:sp>
          <p:nvSpPr>
            <p:cNvPr id="7" name="Freeform 6">
              <a:extLst>
                <a:ext uri="{FF2B5EF4-FFF2-40B4-BE49-F238E27FC236}">
                  <a16:creationId xmlns:a16="http://schemas.microsoft.com/office/drawing/2014/main" id="{AFA08918-75C2-7A04-1900-FD4D0AD9AF55}"/>
                </a:ext>
              </a:extLst>
            </p:cNvPr>
            <p:cNvSpPr/>
            <p:nvPr/>
          </p:nvSpPr>
          <p:spPr>
            <a:xfrm>
              <a:off x="3370612" y="4674821"/>
              <a:ext cx="2402775" cy="720000"/>
            </a:xfrm>
            <a:custGeom>
              <a:avLst/>
              <a:gdLst>
                <a:gd name="connsiteX0" fmla="*/ 0 w 2402775"/>
                <a:gd name="connsiteY0" fmla="*/ 0 h 720000"/>
                <a:gd name="connsiteX1" fmla="*/ 2402775 w 2402775"/>
                <a:gd name="connsiteY1" fmla="*/ 0 h 720000"/>
                <a:gd name="connsiteX2" fmla="*/ 2402775 w 2402775"/>
                <a:gd name="connsiteY2" fmla="*/ 720000 h 720000"/>
                <a:gd name="connsiteX3" fmla="*/ 0 w 2402775"/>
                <a:gd name="connsiteY3" fmla="*/ 720000 h 720000"/>
                <a:gd name="connsiteX4" fmla="*/ 0 w 2402775"/>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2775" h="720000">
                  <a:moveTo>
                    <a:pt x="0" y="0"/>
                  </a:moveTo>
                  <a:lnTo>
                    <a:pt x="2402775" y="0"/>
                  </a:lnTo>
                  <a:lnTo>
                    <a:pt x="2402775"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b="1" kern="1200" dirty="0">
                  <a:latin typeface="Roboto" panose="02000000000000000000" pitchFamily="2" charset="0"/>
                  <a:ea typeface="Roboto" panose="02000000000000000000" pitchFamily="2" charset="0"/>
                  <a:cs typeface="Roboto" panose="02000000000000000000" pitchFamily="2" charset="0"/>
                </a:rPr>
                <a:t>Stream-Based Compression:</a:t>
              </a:r>
              <a:r>
                <a:rPr lang="en-US" kern="1200" dirty="0">
                  <a:latin typeface="Roboto" panose="02000000000000000000" pitchFamily="2" charset="0"/>
                  <a:ea typeface="Roboto" panose="02000000000000000000" pitchFamily="2" charset="0"/>
                  <a:cs typeface="Roboto" panose="02000000000000000000" pitchFamily="2" charset="0"/>
                </a:rPr>
                <a:t> Leverage chunk-based design to seamlessly support real-time, stream-based log compression for applications. </a:t>
              </a:r>
            </a:p>
          </p:txBody>
        </p:sp>
        <p:sp>
          <p:nvSpPr>
            <p:cNvPr id="9" name="Freeform 8">
              <a:extLst>
                <a:ext uri="{FF2B5EF4-FFF2-40B4-BE49-F238E27FC236}">
                  <a16:creationId xmlns:a16="http://schemas.microsoft.com/office/drawing/2014/main" id="{C42EB172-256A-FF02-861A-019268BB819F}"/>
                </a:ext>
              </a:extLst>
            </p:cNvPr>
            <p:cNvSpPr/>
            <p:nvPr/>
          </p:nvSpPr>
          <p:spPr>
            <a:xfrm>
              <a:off x="6193873" y="4674821"/>
              <a:ext cx="2402775" cy="720000"/>
            </a:xfrm>
            <a:custGeom>
              <a:avLst/>
              <a:gdLst>
                <a:gd name="connsiteX0" fmla="*/ 0 w 2402775"/>
                <a:gd name="connsiteY0" fmla="*/ 0 h 720000"/>
                <a:gd name="connsiteX1" fmla="*/ 2402775 w 2402775"/>
                <a:gd name="connsiteY1" fmla="*/ 0 h 720000"/>
                <a:gd name="connsiteX2" fmla="*/ 2402775 w 2402775"/>
                <a:gd name="connsiteY2" fmla="*/ 720000 h 720000"/>
                <a:gd name="connsiteX3" fmla="*/ 0 w 2402775"/>
                <a:gd name="connsiteY3" fmla="*/ 720000 h 720000"/>
                <a:gd name="connsiteX4" fmla="*/ 0 w 2402775"/>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2775" h="720000">
                  <a:moveTo>
                    <a:pt x="0" y="0"/>
                  </a:moveTo>
                  <a:lnTo>
                    <a:pt x="2402775" y="0"/>
                  </a:lnTo>
                  <a:lnTo>
                    <a:pt x="2402775"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b="1" kern="1200" dirty="0">
                  <a:latin typeface="Roboto" panose="02000000000000000000" pitchFamily="2" charset="0"/>
                  <a:ea typeface="Roboto" panose="02000000000000000000" pitchFamily="2" charset="0"/>
                  <a:cs typeface="Roboto" panose="02000000000000000000" pitchFamily="2" charset="0"/>
                </a:rPr>
                <a:t>Scalability Enhancements:</a:t>
              </a:r>
              <a:r>
                <a:rPr lang="en-US" kern="1200" dirty="0">
                  <a:latin typeface="Roboto" panose="02000000000000000000" pitchFamily="2" charset="0"/>
                  <a:ea typeface="Roboto" panose="02000000000000000000" pitchFamily="2" charset="0"/>
                  <a:cs typeface="Roboto" panose="02000000000000000000" pitchFamily="2" charset="0"/>
                </a:rPr>
                <a:t> Explore distributed compression/decompression options for high-throughput environments.</a:t>
              </a:r>
            </a:p>
          </p:txBody>
        </p:sp>
      </p:grpSp>
      <p:pic>
        <p:nvPicPr>
          <p:cNvPr id="11" name="Graphic 10" descr="Internet Of Things with solid fill">
            <a:extLst>
              <a:ext uri="{FF2B5EF4-FFF2-40B4-BE49-F238E27FC236}">
                <a16:creationId xmlns:a16="http://schemas.microsoft.com/office/drawing/2014/main" id="{8604A3F1-9F7D-9598-A2DF-615075194EC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726349" y="2757324"/>
            <a:ext cx="1343352" cy="1343352"/>
          </a:xfrm>
          <a:prstGeom prst="rect">
            <a:avLst/>
          </a:prstGeom>
        </p:spPr>
      </p:pic>
      <p:pic>
        <p:nvPicPr>
          <p:cNvPr id="13" name="Graphic 12" descr="Gantt Chart with solid fill">
            <a:extLst>
              <a:ext uri="{FF2B5EF4-FFF2-40B4-BE49-F238E27FC236}">
                <a16:creationId xmlns:a16="http://schemas.microsoft.com/office/drawing/2014/main" id="{FF096B75-EF2E-5163-38E6-8BD8858125D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900324" y="2798956"/>
            <a:ext cx="1343352" cy="1343352"/>
          </a:xfrm>
          <a:prstGeom prst="rect">
            <a:avLst/>
          </a:prstGeom>
        </p:spPr>
      </p:pic>
    </p:spTree>
    <p:extLst>
      <p:ext uri="{BB962C8B-B14F-4D97-AF65-F5344CB8AC3E}">
        <p14:creationId xmlns:p14="http://schemas.microsoft.com/office/powerpoint/2010/main" val="205702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B83F-86C2-72BB-1BB1-D00DBF86C651}"/>
              </a:ext>
            </a:extLst>
          </p:cNvPr>
          <p:cNvSpPr>
            <a:spLocks noGrp="1"/>
          </p:cNvSpPr>
          <p:nvPr>
            <p:ph type="title"/>
          </p:nvPr>
        </p:nvSpPr>
        <p:spPr/>
        <p:txBody>
          <a:bodyPr/>
          <a:lstStyle/>
          <a:p>
            <a:r>
              <a:rPr lang="en-US" dirty="0"/>
              <a:t>Best Presentation: SPHERE</a:t>
            </a:r>
          </a:p>
        </p:txBody>
      </p:sp>
      <p:sp>
        <p:nvSpPr>
          <p:cNvPr id="3" name="Text Placeholder 2">
            <a:extLst>
              <a:ext uri="{FF2B5EF4-FFF2-40B4-BE49-F238E27FC236}">
                <a16:creationId xmlns:a16="http://schemas.microsoft.com/office/drawing/2014/main" id="{2E72393E-232C-ADE2-8359-75CCEB76FC2E}"/>
              </a:ext>
            </a:extLst>
          </p:cNvPr>
          <p:cNvSpPr>
            <a:spLocks noGrp="1"/>
          </p:cNvSpPr>
          <p:nvPr>
            <p:ph type="body" idx="1"/>
          </p:nvPr>
        </p:nvSpPr>
        <p:spPr>
          <a:xfrm>
            <a:off x="457200" y="2196353"/>
            <a:ext cx="8229600" cy="3929747"/>
          </a:xfrm>
        </p:spPr>
        <p:txBody>
          <a:bodyPr/>
          <a:lstStyle/>
          <a:p>
            <a:pPr marL="76200" indent="0" algn="ctr">
              <a:buNone/>
            </a:pPr>
            <a:r>
              <a:rPr lang="en-US" dirty="0"/>
              <a:t>POV: Me and the boys taking notes</a:t>
            </a:r>
          </a:p>
        </p:txBody>
      </p:sp>
      <p:pic>
        <p:nvPicPr>
          <p:cNvPr id="9" name="Picture 8" descr="Cartoon characters holding notebooks&#10;&#10;AI-generated content may be incorrect.">
            <a:extLst>
              <a:ext uri="{FF2B5EF4-FFF2-40B4-BE49-F238E27FC236}">
                <a16:creationId xmlns:a16="http://schemas.microsoft.com/office/drawing/2014/main" id="{8F4B1F25-A03C-593B-C6AC-AD0C2DA9314B}"/>
              </a:ext>
            </a:extLst>
          </p:cNvPr>
          <p:cNvPicPr>
            <a:picLocks noChangeAspect="1"/>
          </p:cNvPicPr>
          <p:nvPr/>
        </p:nvPicPr>
        <p:blipFill>
          <a:blip r:embed="rId3"/>
          <a:stretch>
            <a:fillRect/>
          </a:stretch>
        </p:blipFill>
        <p:spPr>
          <a:xfrm>
            <a:off x="2545976" y="2925701"/>
            <a:ext cx="4267199" cy="3200399"/>
          </a:xfrm>
          <a:prstGeom prst="rect">
            <a:avLst/>
          </a:prstGeom>
        </p:spPr>
      </p:pic>
    </p:spTree>
    <p:extLst>
      <p:ext uri="{BB962C8B-B14F-4D97-AF65-F5344CB8AC3E}">
        <p14:creationId xmlns:p14="http://schemas.microsoft.com/office/powerpoint/2010/main" val="940865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BD27F4B-5CB3-124A-EE4D-95980696CCC1}"/>
              </a:ext>
            </a:extLst>
          </p:cNvPr>
          <p:cNvSpPr>
            <a:spLocks noGrp="1"/>
          </p:cNvSpPr>
          <p:nvPr>
            <p:ph type="ctrTitle"/>
          </p:nvPr>
        </p:nvSpPr>
        <p:spPr>
          <a:xfrm>
            <a:off x="685800" y="2130425"/>
            <a:ext cx="7772400" cy="1470000"/>
          </a:xfrm>
        </p:spPr>
        <p:txBody>
          <a:bodyPr/>
          <a:lstStyle/>
          <a:p>
            <a:endParaRPr lang="en-US" dirty="0"/>
          </a:p>
        </p:txBody>
      </p:sp>
      <p:sp>
        <p:nvSpPr>
          <p:cNvPr id="4" name="TextBox 3">
            <a:extLst>
              <a:ext uri="{FF2B5EF4-FFF2-40B4-BE49-F238E27FC236}">
                <a16:creationId xmlns:a16="http://schemas.microsoft.com/office/drawing/2014/main" id="{772D014E-A889-FAB0-B3F6-D49D43FF7F00}"/>
              </a:ext>
            </a:extLst>
          </p:cNvPr>
          <p:cNvSpPr txBox="1"/>
          <p:nvPr/>
        </p:nvSpPr>
        <p:spPr>
          <a:xfrm>
            <a:off x="1371600" y="3886200"/>
            <a:ext cx="6400800" cy="1752600"/>
          </a:xfrm>
          <a:prstGeom prst="rect">
            <a:avLst/>
          </a:prstGeom>
          <a:noFill/>
          <a:ln>
            <a:noFill/>
          </a:ln>
        </p:spPr>
        <p:txBody>
          <a:bodyPr spcFirstLastPara="1" wrap="square" lIns="91425" tIns="91425" rIns="91425" bIns="91425" rtlCol="0" anchor="t" anchorCtr="0">
            <a:normAutofit/>
          </a:bodyPr>
          <a:lstStyle/>
          <a:p>
            <a:pPr algn="ctr">
              <a:lnSpc>
                <a:spcPct val="90000"/>
              </a:lnSpc>
              <a:spcBef>
                <a:spcPts val="480"/>
              </a:spcBef>
              <a:buClr>
                <a:srgbClr val="888888"/>
              </a:buClr>
              <a:buSzPts val="2400"/>
            </a:pPr>
            <a:endParaRPr lang="en-US" sz="2200" b="0" i="0" u="none" strike="noStrike" cap="none" dirty="0">
              <a:solidFill>
                <a:srgbClr val="888888"/>
              </a:solidFill>
              <a:latin typeface="Arial"/>
              <a:ea typeface="Arial"/>
              <a:cs typeface="Arial"/>
              <a:sym typeface="Arial"/>
            </a:endParaRPr>
          </a:p>
          <a:p>
            <a:pPr algn="ctr">
              <a:lnSpc>
                <a:spcPct val="90000"/>
              </a:lnSpc>
              <a:spcBef>
                <a:spcPts val="480"/>
              </a:spcBef>
              <a:buClr>
                <a:srgbClr val="888888"/>
              </a:buClr>
              <a:buSzPts val="2400"/>
            </a:pPr>
            <a:endParaRPr lang="en-US" sz="2200" b="0" i="0" u="none" strike="noStrike" cap="none" dirty="0">
              <a:solidFill>
                <a:srgbClr val="888888"/>
              </a:solidFill>
              <a:latin typeface="Arial"/>
              <a:ea typeface="Arial"/>
              <a:cs typeface="Arial"/>
              <a:sym typeface="Arial"/>
            </a:endParaRPr>
          </a:p>
          <a:p>
            <a:pPr algn="ctr">
              <a:lnSpc>
                <a:spcPct val="90000"/>
              </a:lnSpc>
              <a:spcBef>
                <a:spcPts val="480"/>
              </a:spcBef>
              <a:buClr>
                <a:srgbClr val="888888"/>
              </a:buClr>
              <a:buSzPts val="2400"/>
            </a:pPr>
            <a:endParaRPr lang="en-US" sz="2200" b="0" i="0" u="none" strike="noStrike" cap="none" dirty="0">
              <a:solidFill>
                <a:srgbClr val="888888"/>
              </a:solidFill>
              <a:latin typeface="Arial"/>
              <a:ea typeface="Arial"/>
              <a:cs typeface="Arial"/>
              <a:sym typeface="Arial"/>
            </a:endParaRPr>
          </a:p>
          <a:p>
            <a:pPr algn="ctr">
              <a:lnSpc>
                <a:spcPct val="90000"/>
              </a:lnSpc>
              <a:spcBef>
                <a:spcPts val="480"/>
              </a:spcBef>
              <a:buClr>
                <a:srgbClr val="888888"/>
              </a:buClr>
              <a:buSzPts val="2400"/>
            </a:pPr>
            <a:r>
              <a:rPr lang="en-US" sz="2200" b="0" i="0" u="none" strike="noStrike" cap="none" dirty="0">
                <a:solidFill>
                  <a:srgbClr val="888888"/>
                </a:solidFill>
                <a:latin typeface="Arial"/>
                <a:ea typeface="Arial"/>
                <a:cs typeface="Arial"/>
                <a:sym typeface="Arial"/>
              </a:rPr>
              <a:t>Thank you</a:t>
            </a:r>
          </a:p>
        </p:txBody>
      </p:sp>
      <p:pic>
        <p:nvPicPr>
          <p:cNvPr id="6" name="Picture 5" descr="Cartoon character standing at a podium&#10;&#10;AI-generated content may be incorrect.">
            <a:extLst>
              <a:ext uri="{FF2B5EF4-FFF2-40B4-BE49-F238E27FC236}">
                <a16:creationId xmlns:a16="http://schemas.microsoft.com/office/drawing/2014/main" id="{2650D583-9FCF-1972-3C01-9674AB4A61EB}"/>
              </a:ext>
            </a:extLst>
          </p:cNvPr>
          <p:cNvPicPr>
            <a:picLocks noChangeAspect="1"/>
          </p:cNvPicPr>
          <p:nvPr/>
        </p:nvPicPr>
        <p:blipFill>
          <a:blip r:embed="rId2"/>
          <a:stretch>
            <a:fillRect/>
          </a:stretch>
        </p:blipFill>
        <p:spPr>
          <a:xfrm>
            <a:off x="2407330" y="1204011"/>
            <a:ext cx="4329340" cy="3265044"/>
          </a:xfrm>
          <a:prstGeom prst="rect">
            <a:avLst/>
          </a:prstGeom>
        </p:spPr>
      </p:pic>
    </p:spTree>
    <p:extLst>
      <p:ext uri="{BB962C8B-B14F-4D97-AF65-F5344CB8AC3E}">
        <p14:creationId xmlns:p14="http://schemas.microsoft.com/office/powerpoint/2010/main" val="686688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457200" y="900113"/>
            <a:ext cx="8229600" cy="76863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latin typeface="Roboto"/>
                <a:ea typeface="Roboto"/>
                <a:cs typeface="Roboto"/>
                <a:sym typeface="Roboto"/>
              </a:rPr>
              <a:t>The Problem</a:t>
            </a:r>
            <a:endParaRPr sz="2800" dirty="0">
              <a:latin typeface="Roboto"/>
              <a:ea typeface="Roboto"/>
              <a:cs typeface="Roboto"/>
              <a:sym typeface="Roboto"/>
            </a:endParaRPr>
          </a:p>
        </p:txBody>
      </p:sp>
      <p:pic>
        <p:nvPicPr>
          <p:cNvPr id="17" name="Google Shape;48;p8">
            <a:extLst>
              <a:ext uri="{FF2B5EF4-FFF2-40B4-BE49-F238E27FC236}">
                <a16:creationId xmlns:a16="http://schemas.microsoft.com/office/drawing/2014/main" id="{E095E62C-F90A-7072-5E50-7F3BC0E84586}"/>
              </a:ext>
            </a:extLst>
          </p:cNvPr>
          <p:cNvPicPr preferRelativeResize="0"/>
          <p:nvPr/>
        </p:nvPicPr>
        <p:blipFill>
          <a:blip r:embed="rId3">
            <a:alphaModFix/>
          </a:blip>
          <a:stretch>
            <a:fillRect/>
          </a:stretch>
        </p:blipFill>
        <p:spPr>
          <a:xfrm>
            <a:off x="457200" y="1801751"/>
            <a:ext cx="8229600" cy="4407624"/>
          </a:xfrm>
          <a:prstGeom prst="rect">
            <a:avLst/>
          </a:prstGeom>
          <a:noFill/>
          <a:ln>
            <a:noFill/>
          </a:ln>
        </p:spPr>
      </p:pic>
      <p:sp>
        <p:nvSpPr>
          <p:cNvPr id="18" name="Rectangle 17">
            <a:extLst>
              <a:ext uri="{FF2B5EF4-FFF2-40B4-BE49-F238E27FC236}">
                <a16:creationId xmlns:a16="http://schemas.microsoft.com/office/drawing/2014/main" id="{E63FB224-67E1-5354-353E-0BC7F9490E97}"/>
              </a:ext>
            </a:extLst>
          </p:cNvPr>
          <p:cNvSpPr/>
          <p:nvPr/>
        </p:nvSpPr>
        <p:spPr>
          <a:xfrm>
            <a:off x="1730188" y="3137647"/>
            <a:ext cx="2761130" cy="1577788"/>
          </a:xfrm>
          <a:prstGeom prst="rect">
            <a:avLst/>
          </a:prstGeom>
          <a:noFill/>
          <a:ln w="127000">
            <a:solidFill>
              <a:schemeClr val="accent1">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D291D99-4CAA-27F8-3B7D-7BCC40678FEA}"/>
              </a:ext>
            </a:extLst>
          </p:cNvPr>
          <p:cNvSpPr/>
          <p:nvPr/>
        </p:nvSpPr>
        <p:spPr>
          <a:xfrm>
            <a:off x="1792941" y="2132574"/>
            <a:ext cx="2698377" cy="717177"/>
          </a:xfrm>
          <a:prstGeom prst="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DA01F0F-B893-9BE0-4CE8-7D0569F89EA7}"/>
              </a:ext>
            </a:extLst>
          </p:cNvPr>
          <p:cNvSpPr/>
          <p:nvPr/>
        </p:nvSpPr>
        <p:spPr>
          <a:xfrm>
            <a:off x="1752766" y="3137647"/>
            <a:ext cx="2617694" cy="1515036"/>
          </a:xfrm>
          <a:prstGeom prst="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457200" y="900113"/>
            <a:ext cx="8229600" cy="79805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latin typeface="Roboto"/>
                <a:ea typeface="Roboto"/>
                <a:cs typeface="Roboto"/>
                <a:sym typeface="Roboto"/>
              </a:rPr>
              <a:t>Solution</a:t>
            </a:r>
            <a:endParaRPr sz="2800" dirty="0">
              <a:latin typeface="Roboto"/>
              <a:ea typeface="Roboto"/>
              <a:cs typeface="Roboto"/>
              <a:sym typeface="Roboto"/>
            </a:endParaRPr>
          </a:p>
        </p:txBody>
      </p:sp>
      <p:sp>
        <p:nvSpPr>
          <p:cNvPr id="54" name="Google Shape;54;p9"/>
          <p:cNvSpPr txBox="1">
            <a:spLocks noGrp="1"/>
          </p:cNvSpPr>
          <p:nvPr>
            <p:ph type="body" idx="1"/>
          </p:nvPr>
        </p:nvSpPr>
        <p:spPr>
          <a:xfrm>
            <a:off x="457200" y="2090057"/>
            <a:ext cx="8229600" cy="4036043"/>
          </a:xfrm>
          <a:prstGeom prst="rect">
            <a:avLst/>
          </a:prstGeom>
        </p:spPr>
        <p:txBody>
          <a:bodyPr spcFirstLastPara="1" wrap="square" lIns="91425" tIns="91425" rIns="91425" bIns="91425" anchor="t" anchorCtr="0">
            <a:noAutofit/>
          </a:bodyPr>
          <a:lstStyle/>
          <a:p>
            <a:pPr marL="533400" lvl="1" indent="0">
              <a:buNone/>
            </a:pPr>
            <a:r>
              <a:rPr lang="en" dirty="0">
                <a:latin typeface="Roboto"/>
                <a:ea typeface="Roboto"/>
                <a:cs typeface="Roboto"/>
                <a:sym typeface="Roboto"/>
              </a:rPr>
              <a:t>			        </a:t>
            </a:r>
            <a:r>
              <a:rPr lang="en" dirty="0" err="1">
                <a:latin typeface="Roboto"/>
                <a:ea typeface="Roboto"/>
                <a:cs typeface="Roboto"/>
                <a:sym typeface="Roboto"/>
              </a:rPr>
              <a:t>Logpress</a:t>
            </a:r>
            <a:endParaRPr lang="en" dirty="0">
              <a:latin typeface="Roboto"/>
              <a:ea typeface="Roboto"/>
              <a:cs typeface="Roboto"/>
              <a:sym typeface="Roboto"/>
            </a:endParaRPr>
          </a:p>
          <a:p>
            <a:pPr marL="457200" lvl="0" indent="-381000" algn="l" rtl="0">
              <a:spcBef>
                <a:spcPts val="480"/>
              </a:spcBef>
              <a:spcAft>
                <a:spcPts val="0"/>
              </a:spcAft>
              <a:buSzPts val="2400"/>
              <a:buFont typeface="Roboto"/>
              <a:buChar char="•"/>
            </a:pPr>
            <a:endParaRPr lang="en" dirty="0">
              <a:latin typeface="Roboto"/>
              <a:ea typeface="Roboto"/>
              <a:cs typeface="Roboto"/>
              <a:sym typeface="Roboto"/>
            </a:endParaRPr>
          </a:p>
          <a:p>
            <a:pPr marL="457200" lvl="0" indent="-381000" algn="l" rtl="0">
              <a:spcBef>
                <a:spcPts val="480"/>
              </a:spcBef>
              <a:spcAft>
                <a:spcPts val="0"/>
              </a:spcAft>
              <a:buSzPts val="2400"/>
              <a:buFont typeface="Roboto"/>
              <a:buChar char="•"/>
            </a:pPr>
            <a:r>
              <a:rPr lang="en" dirty="0">
                <a:latin typeface="Roboto"/>
                <a:ea typeface="Roboto"/>
                <a:cs typeface="Roboto"/>
                <a:sym typeface="Roboto"/>
              </a:rPr>
              <a:t>Instead of storing each line in full, we can detect  repeated patterns, abstract variable values, and only store essentials.</a:t>
            </a:r>
            <a:endParaRPr dirty="0">
              <a:latin typeface="Roboto"/>
              <a:ea typeface="Roboto"/>
              <a:cs typeface="Roboto"/>
              <a:sym typeface="Roboto"/>
            </a:endParaRPr>
          </a:p>
          <a:p>
            <a:pPr marL="457200" lvl="0" indent="0" algn="l" rtl="0">
              <a:spcBef>
                <a:spcPts val="480"/>
              </a:spcBef>
              <a:spcAft>
                <a:spcPts val="0"/>
              </a:spcAft>
              <a:buNone/>
            </a:pPr>
            <a:endParaRPr dirty="0">
              <a:latin typeface="Roboto"/>
              <a:ea typeface="Roboto"/>
              <a:cs typeface="Roboto"/>
              <a:sym typeface="Roboto"/>
            </a:endParaRPr>
          </a:p>
          <a:p>
            <a:pPr marL="457200" lvl="0" indent="-381000" algn="l" rtl="0">
              <a:spcBef>
                <a:spcPts val="480"/>
              </a:spcBef>
              <a:spcAft>
                <a:spcPts val="0"/>
              </a:spcAft>
              <a:buSzPts val="2400"/>
              <a:buFont typeface="Roboto"/>
              <a:buChar char="•"/>
            </a:pPr>
            <a:r>
              <a:rPr lang="en" dirty="0">
                <a:latin typeface="Roboto"/>
                <a:ea typeface="Roboto"/>
                <a:cs typeface="Roboto"/>
                <a:sym typeface="Roboto"/>
              </a:rPr>
              <a:t>This leads to significant space saving and faster searching in compressed form.</a:t>
            </a:r>
            <a:endParaRPr dirty="0">
              <a:latin typeface="Roboto"/>
              <a:ea typeface="Roboto"/>
              <a:cs typeface="Roboto"/>
              <a:sym typeface="Roboto"/>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457200" y="732150"/>
            <a:ext cx="8229600" cy="65001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latin typeface="Roboto"/>
                <a:ea typeface="Roboto"/>
                <a:cs typeface="Roboto"/>
                <a:sym typeface="Roboto"/>
              </a:rPr>
              <a:t>Components</a:t>
            </a:r>
            <a:endParaRPr sz="2800" dirty="0">
              <a:latin typeface="Roboto"/>
              <a:ea typeface="Roboto"/>
              <a:cs typeface="Roboto"/>
              <a:sym typeface="Roboto"/>
            </a:endParaRPr>
          </a:p>
        </p:txBody>
      </p:sp>
      <p:sp>
        <p:nvSpPr>
          <p:cNvPr id="60" name="Google Shape;60;p10"/>
          <p:cNvSpPr txBox="1">
            <a:spLocks noGrp="1"/>
          </p:cNvSpPr>
          <p:nvPr>
            <p:ph type="body" idx="1"/>
          </p:nvPr>
        </p:nvSpPr>
        <p:spPr>
          <a:xfrm>
            <a:off x="457200" y="1872343"/>
            <a:ext cx="8229600" cy="4253507"/>
          </a:xfrm>
          <a:prstGeom prst="rect">
            <a:avLst/>
          </a:prstGeom>
        </p:spPr>
        <p:txBody>
          <a:bodyPr spcFirstLastPara="1" wrap="square" lIns="91425" tIns="91425" rIns="91425" bIns="91425" anchor="t" anchorCtr="0">
            <a:noAutofit/>
          </a:bodyPr>
          <a:lstStyle/>
          <a:p>
            <a:pPr marL="76200" lvl="0" indent="0" algn="l" rtl="0">
              <a:spcBef>
                <a:spcPts val="480"/>
              </a:spcBef>
              <a:spcAft>
                <a:spcPts val="0"/>
              </a:spcAft>
              <a:buSzPts val="2400"/>
              <a:buNone/>
            </a:pPr>
            <a:endParaRPr dirty="0">
              <a:latin typeface="Roboto"/>
              <a:ea typeface="Roboto"/>
              <a:cs typeface="Roboto"/>
              <a:sym typeface="Roboto"/>
            </a:endParaRPr>
          </a:p>
        </p:txBody>
      </p:sp>
      <p:pic>
        <p:nvPicPr>
          <p:cNvPr id="3" name="Picture 2" descr="A diagram of a log compress&#10;&#10;AI-generated content may be incorrect.">
            <a:extLst>
              <a:ext uri="{FF2B5EF4-FFF2-40B4-BE49-F238E27FC236}">
                <a16:creationId xmlns:a16="http://schemas.microsoft.com/office/drawing/2014/main" id="{8AB72C02-A2AF-1585-ED2F-1AC1DC22F422}"/>
              </a:ext>
            </a:extLst>
          </p:cNvPr>
          <p:cNvPicPr>
            <a:picLocks noChangeAspect="1"/>
          </p:cNvPicPr>
          <p:nvPr/>
        </p:nvPicPr>
        <p:blipFill>
          <a:blip r:embed="rId3"/>
          <a:stretch>
            <a:fillRect/>
          </a:stretch>
        </p:blipFill>
        <p:spPr>
          <a:xfrm>
            <a:off x="1051545" y="1872343"/>
            <a:ext cx="7040910" cy="425350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1"/>
          <p:cNvSpPr txBox="1">
            <a:spLocks noGrp="1"/>
          </p:cNvSpPr>
          <p:nvPr>
            <p:ph type="title"/>
          </p:nvPr>
        </p:nvSpPr>
        <p:spPr>
          <a:xfrm>
            <a:off x="457200" y="731975"/>
            <a:ext cx="8229600" cy="67424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latin typeface="Roboto" panose="02000000000000000000" pitchFamily="2" charset="0"/>
                <a:ea typeface="Roboto" panose="02000000000000000000" pitchFamily="2" charset="0"/>
                <a:cs typeface="Roboto" panose="02000000000000000000" pitchFamily="2" charset="0"/>
              </a:rPr>
              <a:t>Template &amp; Variable Extraction</a:t>
            </a:r>
            <a:endParaRPr sz="2800" dirty="0">
              <a:latin typeface="Roboto" panose="02000000000000000000" pitchFamily="2" charset="0"/>
              <a:ea typeface="Roboto" panose="02000000000000000000" pitchFamily="2" charset="0"/>
              <a:cs typeface="Roboto" panose="02000000000000000000" pitchFamily="2" charset="0"/>
            </a:endParaRPr>
          </a:p>
        </p:txBody>
      </p:sp>
      <p:graphicFrame>
        <p:nvGraphicFramePr>
          <p:cNvPr id="3" name="Diagram 2">
            <a:extLst>
              <a:ext uri="{FF2B5EF4-FFF2-40B4-BE49-F238E27FC236}">
                <a16:creationId xmlns:a16="http://schemas.microsoft.com/office/drawing/2014/main" id="{BBCB481F-284A-F4E4-BC8F-ED37D276FB33}"/>
              </a:ext>
            </a:extLst>
          </p:cNvPr>
          <p:cNvGraphicFramePr/>
          <p:nvPr>
            <p:extLst>
              <p:ext uri="{D42A27DB-BD31-4B8C-83A1-F6EECF244321}">
                <p14:modId xmlns:p14="http://schemas.microsoft.com/office/powerpoint/2010/main" val="917483227"/>
              </p:ext>
            </p:extLst>
          </p:nvPr>
        </p:nvGraphicFramePr>
        <p:xfrm>
          <a:off x="103367" y="1796995"/>
          <a:ext cx="5080883" cy="43290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3FEE6DD2-28FB-AAB1-D938-038F47123810}"/>
              </a:ext>
            </a:extLst>
          </p:cNvPr>
          <p:cNvSpPr txBox="1"/>
          <p:nvPr/>
        </p:nvSpPr>
        <p:spPr>
          <a:xfrm>
            <a:off x="1534601" y="2107095"/>
            <a:ext cx="3419061" cy="400110"/>
          </a:xfrm>
          <a:prstGeom prst="rect">
            <a:avLst/>
          </a:prstGeom>
          <a:noFill/>
        </p:spPr>
        <p:txBody>
          <a:bodyPr wrap="square" rtlCol="0">
            <a:spAutoFit/>
          </a:bodyPr>
          <a:lstStyle/>
          <a:p>
            <a:r>
              <a:rPr lang="en-US" sz="2000" dirty="0"/>
              <a:t>User 99 logged in at 123500</a:t>
            </a: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12623EF2-EADE-66F2-38D3-D9D8C5C7EC98}"/>
            </a:ext>
          </a:extLst>
        </p:cNvPr>
        <p:cNvGrpSpPr/>
        <p:nvPr/>
      </p:nvGrpSpPr>
      <p:grpSpPr>
        <a:xfrm>
          <a:off x="0" y="0"/>
          <a:ext cx="0" cy="0"/>
          <a:chOff x="0" y="0"/>
          <a:chExt cx="0" cy="0"/>
        </a:xfrm>
      </p:grpSpPr>
      <p:sp>
        <p:nvSpPr>
          <p:cNvPr id="65" name="Google Shape;65;p11">
            <a:extLst>
              <a:ext uri="{FF2B5EF4-FFF2-40B4-BE49-F238E27FC236}">
                <a16:creationId xmlns:a16="http://schemas.microsoft.com/office/drawing/2014/main" id="{787F199E-4C57-2A23-38B1-A3719D004E16}"/>
              </a:ext>
            </a:extLst>
          </p:cNvPr>
          <p:cNvSpPr txBox="1">
            <a:spLocks noGrp="1"/>
          </p:cNvSpPr>
          <p:nvPr>
            <p:ph type="title"/>
          </p:nvPr>
        </p:nvSpPr>
        <p:spPr>
          <a:xfrm>
            <a:off x="457200" y="731975"/>
            <a:ext cx="8229600" cy="67424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latin typeface="Roboto" panose="02000000000000000000" pitchFamily="2" charset="0"/>
                <a:ea typeface="Roboto" panose="02000000000000000000" pitchFamily="2" charset="0"/>
                <a:cs typeface="Roboto" panose="02000000000000000000" pitchFamily="2" charset="0"/>
              </a:rPr>
              <a:t>Template &amp; Variable Extraction</a:t>
            </a:r>
            <a:endParaRPr sz="2800" dirty="0">
              <a:latin typeface="Roboto" panose="02000000000000000000" pitchFamily="2" charset="0"/>
              <a:ea typeface="Roboto" panose="02000000000000000000" pitchFamily="2" charset="0"/>
              <a:cs typeface="Roboto" panose="02000000000000000000" pitchFamily="2" charset="0"/>
            </a:endParaRPr>
          </a:p>
        </p:txBody>
      </p:sp>
      <p:graphicFrame>
        <p:nvGraphicFramePr>
          <p:cNvPr id="3" name="Diagram 2">
            <a:extLst>
              <a:ext uri="{FF2B5EF4-FFF2-40B4-BE49-F238E27FC236}">
                <a16:creationId xmlns:a16="http://schemas.microsoft.com/office/drawing/2014/main" id="{8631E8D1-96BB-2387-266D-A5CC602B5C4F}"/>
              </a:ext>
            </a:extLst>
          </p:cNvPr>
          <p:cNvGraphicFramePr/>
          <p:nvPr>
            <p:extLst>
              <p:ext uri="{D42A27DB-BD31-4B8C-83A1-F6EECF244321}">
                <p14:modId xmlns:p14="http://schemas.microsoft.com/office/powerpoint/2010/main" val="4162315078"/>
              </p:ext>
            </p:extLst>
          </p:nvPr>
        </p:nvGraphicFramePr>
        <p:xfrm>
          <a:off x="103367" y="1796995"/>
          <a:ext cx="5080883" cy="43290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56D85F5F-5883-9FD7-E793-6DCFEE7F1124}"/>
              </a:ext>
            </a:extLst>
          </p:cNvPr>
          <p:cNvSpPr txBox="1"/>
          <p:nvPr/>
        </p:nvSpPr>
        <p:spPr>
          <a:xfrm>
            <a:off x="1534601" y="2107095"/>
            <a:ext cx="3419061" cy="400110"/>
          </a:xfrm>
          <a:prstGeom prst="rect">
            <a:avLst/>
          </a:prstGeom>
          <a:noFill/>
        </p:spPr>
        <p:txBody>
          <a:bodyPr wrap="square" rtlCol="0">
            <a:spAutoFit/>
          </a:bodyPr>
          <a:lstStyle/>
          <a:p>
            <a:r>
              <a:rPr lang="en-US" sz="2000" dirty="0"/>
              <a:t>User 99 logged in at 123500</a:t>
            </a:r>
          </a:p>
        </p:txBody>
      </p:sp>
      <p:graphicFrame>
        <p:nvGraphicFramePr>
          <p:cNvPr id="2" name="Table 1">
            <a:extLst>
              <a:ext uri="{FF2B5EF4-FFF2-40B4-BE49-F238E27FC236}">
                <a16:creationId xmlns:a16="http://schemas.microsoft.com/office/drawing/2014/main" id="{E8C8ED50-957F-8D1E-51BC-E2D8D44FF466}"/>
              </a:ext>
            </a:extLst>
          </p:cNvPr>
          <p:cNvGraphicFramePr>
            <a:graphicFrameLocks noGrp="1"/>
          </p:cNvGraphicFramePr>
          <p:nvPr>
            <p:extLst>
              <p:ext uri="{D42A27DB-BD31-4B8C-83A1-F6EECF244321}">
                <p14:modId xmlns:p14="http://schemas.microsoft.com/office/powerpoint/2010/main" val="2013229946"/>
              </p:ext>
            </p:extLst>
          </p:nvPr>
        </p:nvGraphicFramePr>
        <p:xfrm>
          <a:off x="5443992" y="2323149"/>
          <a:ext cx="3461469" cy="1102254"/>
        </p:xfrm>
        <a:graphic>
          <a:graphicData uri="http://schemas.openxmlformats.org/drawingml/2006/table">
            <a:tbl>
              <a:tblPr firstRow="1" bandRow="1">
                <a:tableStyleId>{5C22544A-7EE6-4342-B048-85BDC9FD1C3A}</a:tableStyleId>
              </a:tblPr>
              <a:tblGrid>
                <a:gridCol w="463827">
                  <a:extLst>
                    <a:ext uri="{9D8B030D-6E8A-4147-A177-3AD203B41FA5}">
                      <a16:colId xmlns:a16="http://schemas.microsoft.com/office/drawing/2014/main" val="3352840963"/>
                    </a:ext>
                  </a:extLst>
                </a:gridCol>
                <a:gridCol w="2997642">
                  <a:extLst>
                    <a:ext uri="{9D8B030D-6E8A-4147-A177-3AD203B41FA5}">
                      <a16:colId xmlns:a16="http://schemas.microsoft.com/office/drawing/2014/main" val="1817934116"/>
                    </a:ext>
                  </a:extLst>
                </a:gridCol>
              </a:tblGrid>
              <a:tr h="367418">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IDs</a:t>
                      </a:r>
                    </a:p>
                  </a:txBody>
                  <a:tcPr/>
                </a:tc>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Template</a:t>
                      </a:r>
                    </a:p>
                  </a:txBody>
                  <a:tcPr/>
                </a:tc>
                <a:extLst>
                  <a:ext uri="{0D108BD9-81ED-4DB2-BD59-A6C34878D82A}">
                    <a16:rowId xmlns:a16="http://schemas.microsoft.com/office/drawing/2014/main" val="2594436728"/>
                  </a:ext>
                </a:extLst>
              </a:tr>
              <a:tr h="367418">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Roboto" panose="02000000000000000000" pitchFamily="2" charset="0"/>
                          <a:ea typeface="Roboto" panose="02000000000000000000" pitchFamily="2" charset="0"/>
                          <a:cs typeface="Roboto" panose="02000000000000000000" pitchFamily="2" charset="0"/>
                        </a:rPr>
                        <a:t>User &lt;VAR&gt; logged in at &lt;VAR&gt;</a:t>
                      </a:r>
                    </a:p>
                  </a:txBody>
                  <a:tcPr/>
                </a:tc>
                <a:extLst>
                  <a:ext uri="{0D108BD9-81ED-4DB2-BD59-A6C34878D82A}">
                    <a16:rowId xmlns:a16="http://schemas.microsoft.com/office/drawing/2014/main" val="2248347501"/>
                  </a:ext>
                </a:extLst>
              </a:tr>
              <a:tr h="367418">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n</a:t>
                      </a:r>
                    </a:p>
                  </a:txBody>
                  <a:tcPr/>
                </a:tc>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a:t>
                      </a:r>
                    </a:p>
                  </a:txBody>
                  <a:tcPr/>
                </a:tc>
                <a:extLst>
                  <a:ext uri="{0D108BD9-81ED-4DB2-BD59-A6C34878D82A}">
                    <a16:rowId xmlns:a16="http://schemas.microsoft.com/office/drawing/2014/main" val="1428275603"/>
                  </a:ext>
                </a:extLst>
              </a:tr>
            </a:tbl>
          </a:graphicData>
        </a:graphic>
      </p:graphicFrame>
      <p:sp>
        <p:nvSpPr>
          <p:cNvPr id="6" name="TextBox 5">
            <a:extLst>
              <a:ext uri="{FF2B5EF4-FFF2-40B4-BE49-F238E27FC236}">
                <a16:creationId xmlns:a16="http://schemas.microsoft.com/office/drawing/2014/main" id="{6EC8E530-11A1-BCDC-FD36-2BF5333468CF}"/>
              </a:ext>
            </a:extLst>
          </p:cNvPr>
          <p:cNvSpPr txBox="1"/>
          <p:nvPr/>
        </p:nvSpPr>
        <p:spPr>
          <a:xfrm>
            <a:off x="1391477" y="3425403"/>
            <a:ext cx="3705308" cy="400110"/>
          </a:xfrm>
          <a:prstGeom prst="rect">
            <a:avLst/>
          </a:prstGeom>
          <a:noFill/>
        </p:spPr>
        <p:txBody>
          <a:bodyPr wrap="square">
            <a:spAutoFit/>
          </a:bodyPr>
          <a:lstStyle/>
          <a:p>
            <a:r>
              <a:rPr lang="en-US" sz="2000" dirty="0">
                <a:latin typeface="Roboto" panose="02000000000000000000" pitchFamily="2" charset="0"/>
                <a:ea typeface="Roboto" panose="02000000000000000000" pitchFamily="2" charset="0"/>
                <a:cs typeface="Roboto" panose="02000000000000000000" pitchFamily="2" charset="0"/>
              </a:rPr>
              <a:t>User &lt;VAR&gt; logged in at &lt;VAR&gt;</a:t>
            </a:r>
          </a:p>
        </p:txBody>
      </p:sp>
    </p:spTree>
    <p:extLst>
      <p:ext uri="{BB962C8B-B14F-4D97-AF65-F5344CB8AC3E}">
        <p14:creationId xmlns:p14="http://schemas.microsoft.com/office/powerpoint/2010/main" val="15676388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A6FDB27F-F6CB-9112-0EE3-69ABEEC02D36}"/>
            </a:ext>
          </a:extLst>
        </p:cNvPr>
        <p:cNvGrpSpPr/>
        <p:nvPr/>
      </p:nvGrpSpPr>
      <p:grpSpPr>
        <a:xfrm>
          <a:off x="0" y="0"/>
          <a:ext cx="0" cy="0"/>
          <a:chOff x="0" y="0"/>
          <a:chExt cx="0" cy="0"/>
        </a:xfrm>
      </p:grpSpPr>
      <p:sp>
        <p:nvSpPr>
          <p:cNvPr id="65" name="Google Shape;65;p11">
            <a:extLst>
              <a:ext uri="{FF2B5EF4-FFF2-40B4-BE49-F238E27FC236}">
                <a16:creationId xmlns:a16="http://schemas.microsoft.com/office/drawing/2014/main" id="{1DB023C4-D887-D2F1-626B-18CA13713136}"/>
              </a:ext>
            </a:extLst>
          </p:cNvPr>
          <p:cNvSpPr txBox="1">
            <a:spLocks noGrp="1"/>
          </p:cNvSpPr>
          <p:nvPr>
            <p:ph type="title"/>
          </p:nvPr>
        </p:nvSpPr>
        <p:spPr>
          <a:xfrm>
            <a:off x="457200" y="731975"/>
            <a:ext cx="8229600" cy="67424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latin typeface="Roboto" panose="02000000000000000000" pitchFamily="2" charset="0"/>
                <a:ea typeface="Roboto" panose="02000000000000000000" pitchFamily="2" charset="0"/>
                <a:cs typeface="Roboto" panose="02000000000000000000" pitchFamily="2" charset="0"/>
              </a:rPr>
              <a:t>Template &amp; Variable Extraction</a:t>
            </a:r>
            <a:endParaRPr sz="2800" dirty="0">
              <a:latin typeface="Roboto" panose="02000000000000000000" pitchFamily="2" charset="0"/>
              <a:ea typeface="Roboto" panose="02000000000000000000" pitchFamily="2" charset="0"/>
              <a:cs typeface="Roboto" panose="02000000000000000000" pitchFamily="2" charset="0"/>
            </a:endParaRPr>
          </a:p>
        </p:txBody>
      </p:sp>
      <p:graphicFrame>
        <p:nvGraphicFramePr>
          <p:cNvPr id="3" name="Diagram 2">
            <a:extLst>
              <a:ext uri="{FF2B5EF4-FFF2-40B4-BE49-F238E27FC236}">
                <a16:creationId xmlns:a16="http://schemas.microsoft.com/office/drawing/2014/main" id="{06C2A63D-2C7D-C6E6-8AEC-484CF89E608F}"/>
              </a:ext>
            </a:extLst>
          </p:cNvPr>
          <p:cNvGraphicFramePr/>
          <p:nvPr>
            <p:extLst>
              <p:ext uri="{D42A27DB-BD31-4B8C-83A1-F6EECF244321}">
                <p14:modId xmlns:p14="http://schemas.microsoft.com/office/powerpoint/2010/main" val="3578497818"/>
              </p:ext>
            </p:extLst>
          </p:nvPr>
        </p:nvGraphicFramePr>
        <p:xfrm>
          <a:off x="103367" y="1796995"/>
          <a:ext cx="5080883" cy="43290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6DEF5AC3-91BB-2D77-178E-E6DF89B24BA3}"/>
              </a:ext>
            </a:extLst>
          </p:cNvPr>
          <p:cNvSpPr txBox="1"/>
          <p:nvPr/>
        </p:nvSpPr>
        <p:spPr>
          <a:xfrm>
            <a:off x="1534601" y="2107095"/>
            <a:ext cx="3419061" cy="400110"/>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User 99 logged in at 123500</a:t>
            </a:r>
          </a:p>
        </p:txBody>
      </p:sp>
      <p:graphicFrame>
        <p:nvGraphicFramePr>
          <p:cNvPr id="2" name="Table 1">
            <a:extLst>
              <a:ext uri="{FF2B5EF4-FFF2-40B4-BE49-F238E27FC236}">
                <a16:creationId xmlns:a16="http://schemas.microsoft.com/office/drawing/2014/main" id="{CB95FC1C-838C-FB61-A7EE-1079C513C146}"/>
              </a:ext>
            </a:extLst>
          </p:cNvPr>
          <p:cNvGraphicFramePr>
            <a:graphicFrameLocks noGrp="1"/>
          </p:cNvGraphicFramePr>
          <p:nvPr>
            <p:extLst>
              <p:ext uri="{D42A27DB-BD31-4B8C-83A1-F6EECF244321}">
                <p14:modId xmlns:p14="http://schemas.microsoft.com/office/powerpoint/2010/main" val="870479532"/>
              </p:ext>
            </p:extLst>
          </p:nvPr>
        </p:nvGraphicFramePr>
        <p:xfrm>
          <a:off x="5443992" y="2323149"/>
          <a:ext cx="3461469" cy="1102254"/>
        </p:xfrm>
        <a:graphic>
          <a:graphicData uri="http://schemas.openxmlformats.org/drawingml/2006/table">
            <a:tbl>
              <a:tblPr firstRow="1" bandRow="1">
                <a:tableStyleId>{5C22544A-7EE6-4342-B048-85BDC9FD1C3A}</a:tableStyleId>
              </a:tblPr>
              <a:tblGrid>
                <a:gridCol w="463827">
                  <a:extLst>
                    <a:ext uri="{9D8B030D-6E8A-4147-A177-3AD203B41FA5}">
                      <a16:colId xmlns:a16="http://schemas.microsoft.com/office/drawing/2014/main" val="3352840963"/>
                    </a:ext>
                  </a:extLst>
                </a:gridCol>
                <a:gridCol w="2997642">
                  <a:extLst>
                    <a:ext uri="{9D8B030D-6E8A-4147-A177-3AD203B41FA5}">
                      <a16:colId xmlns:a16="http://schemas.microsoft.com/office/drawing/2014/main" val="1817934116"/>
                    </a:ext>
                  </a:extLst>
                </a:gridCol>
              </a:tblGrid>
              <a:tr h="367418">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IDs</a:t>
                      </a:r>
                    </a:p>
                  </a:txBody>
                  <a:tcPr/>
                </a:tc>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Templates</a:t>
                      </a:r>
                    </a:p>
                  </a:txBody>
                  <a:tcPr/>
                </a:tc>
                <a:extLst>
                  <a:ext uri="{0D108BD9-81ED-4DB2-BD59-A6C34878D82A}">
                    <a16:rowId xmlns:a16="http://schemas.microsoft.com/office/drawing/2014/main" val="2594436728"/>
                  </a:ext>
                </a:extLst>
              </a:tr>
              <a:tr h="367418">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Roboto" panose="02000000000000000000" pitchFamily="2" charset="0"/>
                          <a:ea typeface="Roboto" panose="02000000000000000000" pitchFamily="2" charset="0"/>
                          <a:cs typeface="Roboto" panose="02000000000000000000" pitchFamily="2" charset="0"/>
                        </a:rPr>
                        <a:t>User &lt;VAR&gt; logged in at &lt;VAR&gt;</a:t>
                      </a:r>
                    </a:p>
                  </a:txBody>
                  <a:tcPr/>
                </a:tc>
                <a:extLst>
                  <a:ext uri="{0D108BD9-81ED-4DB2-BD59-A6C34878D82A}">
                    <a16:rowId xmlns:a16="http://schemas.microsoft.com/office/drawing/2014/main" val="2248347501"/>
                  </a:ext>
                </a:extLst>
              </a:tr>
              <a:tr h="367418">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n</a:t>
                      </a:r>
                    </a:p>
                  </a:txBody>
                  <a:tcPr/>
                </a:tc>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a:t>
                      </a:r>
                    </a:p>
                  </a:txBody>
                  <a:tcPr/>
                </a:tc>
                <a:extLst>
                  <a:ext uri="{0D108BD9-81ED-4DB2-BD59-A6C34878D82A}">
                    <a16:rowId xmlns:a16="http://schemas.microsoft.com/office/drawing/2014/main" val="1428275603"/>
                  </a:ext>
                </a:extLst>
              </a:tr>
            </a:tbl>
          </a:graphicData>
        </a:graphic>
      </p:graphicFrame>
      <p:sp>
        <p:nvSpPr>
          <p:cNvPr id="6" name="TextBox 5">
            <a:extLst>
              <a:ext uri="{FF2B5EF4-FFF2-40B4-BE49-F238E27FC236}">
                <a16:creationId xmlns:a16="http://schemas.microsoft.com/office/drawing/2014/main" id="{5AD4CD49-66D2-FC4C-E74F-73BF974BD5EA}"/>
              </a:ext>
            </a:extLst>
          </p:cNvPr>
          <p:cNvSpPr txBox="1"/>
          <p:nvPr/>
        </p:nvSpPr>
        <p:spPr>
          <a:xfrm>
            <a:off x="1391477" y="3425403"/>
            <a:ext cx="3705308" cy="400110"/>
          </a:xfrm>
          <a:prstGeom prst="rect">
            <a:avLst/>
          </a:prstGeom>
          <a:noFill/>
        </p:spPr>
        <p:txBody>
          <a:bodyPr wrap="square">
            <a:spAutoFit/>
          </a:bodyPr>
          <a:lstStyle/>
          <a:p>
            <a:r>
              <a:rPr lang="en-US" sz="2000" dirty="0">
                <a:latin typeface="Roboto" panose="02000000000000000000" pitchFamily="2" charset="0"/>
                <a:ea typeface="Roboto" panose="02000000000000000000" pitchFamily="2" charset="0"/>
                <a:cs typeface="Roboto" panose="02000000000000000000" pitchFamily="2" charset="0"/>
              </a:rPr>
              <a:t>User &lt;VAR&gt; logged in at &lt;VAR&gt;</a:t>
            </a:r>
          </a:p>
        </p:txBody>
      </p:sp>
      <p:sp>
        <p:nvSpPr>
          <p:cNvPr id="8" name="TextBox 7">
            <a:extLst>
              <a:ext uri="{FF2B5EF4-FFF2-40B4-BE49-F238E27FC236}">
                <a16:creationId xmlns:a16="http://schemas.microsoft.com/office/drawing/2014/main" id="{74CFB84C-C4C8-EB01-BD4E-6FEDA45BB58A}"/>
              </a:ext>
            </a:extLst>
          </p:cNvPr>
          <p:cNvSpPr txBox="1"/>
          <p:nvPr/>
        </p:nvSpPr>
        <p:spPr>
          <a:xfrm>
            <a:off x="2266119" y="4834108"/>
            <a:ext cx="1956023" cy="400110"/>
          </a:xfrm>
          <a:prstGeom prst="rect">
            <a:avLst/>
          </a:prstGeom>
          <a:noFill/>
        </p:spPr>
        <p:txBody>
          <a:bodyPr wrap="square">
            <a:spAutoFit/>
          </a:bodyPr>
          <a:lstStyle/>
          <a:p>
            <a:r>
              <a:rPr lang="en-US" sz="2000" dirty="0">
                <a:latin typeface="Roboto" panose="02000000000000000000" pitchFamily="2" charset="0"/>
                <a:ea typeface="Roboto" panose="02000000000000000000" pitchFamily="2" charset="0"/>
                <a:cs typeface="Roboto" panose="02000000000000000000" pitchFamily="2" charset="0"/>
              </a:rPr>
              <a:t>[“99”, “123500”]</a:t>
            </a:r>
          </a:p>
        </p:txBody>
      </p:sp>
      <p:graphicFrame>
        <p:nvGraphicFramePr>
          <p:cNvPr id="11" name="Table 10">
            <a:extLst>
              <a:ext uri="{FF2B5EF4-FFF2-40B4-BE49-F238E27FC236}">
                <a16:creationId xmlns:a16="http://schemas.microsoft.com/office/drawing/2014/main" id="{077AC451-3EAF-8B60-5AD0-4454E6F6F6D4}"/>
              </a:ext>
            </a:extLst>
          </p:cNvPr>
          <p:cNvGraphicFramePr>
            <a:graphicFrameLocks noGrp="1"/>
          </p:cNvGraphicFramePr>
          <p:nvPr>
            <p:extLst>
              <p:ext uri="{D42A27DB-BD31-4B8C-83A1-F6EECF244321}">
                <p14:modId xmlns:p14="http://schemas.microsoft.com/office/powerpoint/2010/main" val="2556260536"/>
              </p:ext>
            </p:extLst>
          </p:nvPr>
        </p:nvGraphicFramePr>
        <p:xfrm>
          <a:off x="5443991" y="3931909"/>
          <a:ext cx="3461469" cy="1469672"/>
        </p:xfrm>
        <a:graphic>
          <a:graphicData uri="http://schemas.openxmlformats.org/drawingml/2006/table">
            <a:tbl>
              <a:tblPr firstRow="1" bandRow="1">
                <a:tableStyleId>{5C22544A-7EE6-4342-B048-85BDC9FD1C3A}</a:tableStyleId>
              </a:tblPr>
              <a:tblGrid>
                <a:gridCol w="463827">
                  <a:extLst>
                    <a:ext uri="{9D8B030D-6E8A-4147-A177-3AD203B41FA5}">
                      <a16:colId xmlns:a16="http://schemas.microsoft.com/office/drawing/2014/main" val="3352840963"/>
                    </a:ext>
                  </a:extLst>
                </a:gridCol>
                <a:gridCol w="2997642">
                  <a:extLst>
                    <a:ext uri="{9D8B030D-6E8A-4147-A177-3AD203B41FA5}">
                      <a16:colId xmlns:a16="http://schemas.microsoft.com/office/drawing/2014/main" val="1817934116"/>
                    </a:ext>
                  </a:extLst>
                </a:gridCol>
              </a:tblGrid>
              <a:tr h="367418">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IDs</a:t>
                      </a:r>
                    </a:p>
                  </a:txBody>
                  <a:tcPr/>
                </a:tc>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Variables</a:t>
                      </a:r>
                    </a:p>
                  </a:txBody>
                  <a:tcPr/>
                </a:tc>
                <a:extLst>
                  <a:ext uri="{0D108BD9-81ED-4DB2-BD59-A6C34878D82A}">
                    <a16:rowId xmlns:a16="http://schemas.microsoft.com/office/drawing/2014/main" val="2594436728"/>
                  </a:ext>
                </a:extLst>
              </a:tr>
              <a:tr h="367418">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Roboto" panose="02000000000000000000" pitchFamily="2" charset="0"/>
                          <a:ea typeface="Roboto" panose="02000000000000000000" pitchFamily="2" charset="0"/>
                          <a:cs typeface="Roboto" panose="02000000000000000000" pitchFamily="2" charset="0"/>
                        </a:rPr>
                        <a:t>99</a:t>
                      </a:r>
                    </a:p>
                  </a:txBody>
                  <a:tcPr/>
                </a:tc>
                <a:extLst>
                  <a:ext uri="{0D108BD9-81ED-4DB2-BD59-A6C34878D82A}">
                    <a16:rowId xmlns:a16="http://schemas.microsoft.com/office/drawing/2014/main" val="2248347501"/>
                  </a:ext>
                </a:extLst>
              </a:tr>
              <a:tr h="367418">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2</a:t>
                      </a:r>
                    </a:p>
                  </a:txBody>
                  <a:tcPr/>
                </a:tc>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123500</a:t>
                      </a:r>
                    </a:p>
                  </a:txBody>
                  <a:tcPr/>
                </a:tc>
                <a:extLst>
                  <a:ext uri="{0D108BD9-81ED-4DB2-BD59-A6C34878D82A}">
                    <a16:rowId xmlns:a16="http://schemas.microsoft.com/office/drawing/2014/main" val="1428275603"/>
                  </a:ext>
                </a:extLst>
              </a:tr>
              <a:tr h="367418">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n</a:t>
                      </a:r>
                    </a:p>
                  </a:txBody>
                  <a:tcPr/>
                </a:tc>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a:t>
                      </a:r>
                    </a:p>
                  </a:txBody>
                  <a:tcPr/>
                </a:tc>
                <a:extLst>
                  <a:ext uri="{0D108BD9-81ED-4DB2-BD59-A6C34878D82A}">
                    <a16:rowId xmlns:a16="http://schemas.microsoft.com/office/drawing/2014/main" val="3089756311"/>
                  </a:ext>
                </a:extLst>
              </a:tr>
            </a:tbl>
          </a:graphicData>
        </a:graphic>
      </p:graphicFrame>
      <p:sp>
        <p:nvSpPr>
          <p:cNvPr id="12" name="TextBox 11">
            <a:extLst>
              <a:ext uri="{FF2B5EF4-FFF2-40B4-BE49-F238E27FC236}">
                <a16:creationId xmlns:a16="http://schemas.microsoft.com/office/drawing/2014/main" id="{2C8C4C26-E825-71BE-4B61-8D8B035473D5}"/>
              </a:ext>
            </a:extLst>
          </p:cNvPr>
          <p:cNvSpPr txBox="1"/>
          <p:nvPr/>
        </p:nvSpPr>
        <p:spPr>
          <a:xfrm>
            <a:off x="2501153" y="5834572"/>
            <a:ext cx="4141694" cy="400110"/>
          </a:xfrm>
          <a:prstGeom prst="rect">
            <a:avLst/>
          </a:prstGeom>
          <a:noFill/>
        </p:spPr>
        <p:txBody>
          <a:bodyPr wrap="square" rtlCol="0">
            <a:spAutoFit/>
          </a:bodyPr>
          <a:lstStyle/>
          <a:p>
            <a:r>
              <a:rPr lang="en-US" sz="2000" b="1" dirty="0">
                <a:latin typeface="Roboto" panose="02000000000000000000" pitchFamily="2" charset="0"/>
                <a:ea typeface="Roboto" panose="02000000000000000000" pitchFamily="2" charset="0"/>
                <a:cs typeface="Roboto" panose="02000000000000000000" pitchFamily="2" charset="0"/>
              </a:rPr>
              <a:t>Resulting Entry: {1, [1, 2] }</a:t>
            </a:r>
          </a:p>
        </p:txBody>
      </p:sp>
    </p:spTree>
    <p:extLst>
      <p:ext uri="{BB962C8B-B14F-4D97-AF65-F5344CB8AC3E}">
        <p14:creationId xmlns:p14="http://schemas.microsoft.com/office/powerpoint/2010/main" val="359193951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CA4E71DE-F6D8-1D66-AD2D-1C2A343DFAFB}"/>
            </a:ext>
          </a:extLst>
        </p:cNvPr>
        <p:cNvGrpSpPr/>
        <p:nvPr/>
      </p:nvGrpSpPr>
      <p:grpSpPr>
        <a:xfrm>
          <a:off x="0" y="0"/>
          <a:ext cx="0" cy="0"/>
          <a:chOff x="0" y="0"/>
          <a:chExt cx="0" cy="0"/>
        </a:xfrm>
      </p:grpSpPr>
      <p:sp>
        <p:nvSpPr>
          <p:cNvPr id="65" name="Google Shape;65;p11">
            <a:extLst>
              <a:ext uri="{FF2B5EF4-FFF2-40B4-BE49-F238E27FC236}">
                <a16:creationId xmlns:a16="http://schemas.microsoft.com/office/drawing/2014/main" id="{850FFAE0-0555-DB5D-61D0-7A92B0B691CD}"/>
              </a:ext>
            </a:extLst>
          </p:cNvPr>
          <p:cNvSpPr txBox="1">
            <a:spLocks noGrp="1"/>
          </p:cNvSpPr>
          <p:nvPr>
            <p:ph type="title"/>
          </p:nvPr>
        </p:nvSpPr>
        <p:spPr>
          <a:xfrm>
            <a:off x="457200" y="731975"/>
            <a:ext cx="8229600" cy="67424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latin typeface="Roboto" panose="02000000000000000000" pitchFamily="2" charset="0"/>
                <a:ea typeface="Roboto" panose="02000000000000000000" pitchFamily="2" charset="0"/>
                <a:cs typeface="Roboto" panose="02000000000000000000" pitchFamily="2" charset="0"/>
              </a:rPr>
              <a:t>Chunking Step</a:t>
            </a:r>
            <a:endParaRPr sz="2800" dirty="0">
              <a:latin typeface="Roboto" panose="02000000000000000000" pitchFamily="2" charset="0"/>
              <a:ea typeface="Roboto" panose="02000000000000000000" pitchFamily="2" charset="0"/>
              <a:cs typeface="Roboto" panose="02000000000000000000" pitchFamily="2" charset="0"/>
            </a:endParaRPr>
          </a:p>
        </p:txBody>
      </p:sp>
      <p:graphicFrame>
        <p:nvGraphicFramePr>
          <p:cNvPr id="7" name="Diagram 6">
            <a:extLst>
              <a:ext uri="{FF2B5EF4-FFF2-40B4-BE49-F238E27FC236}">
                <a16:creationId xmlns:a16="http://schemas.microsoft.com/office/drawing/2014/main" id="{33759039-C33A-6738-8B37-6C17B2A14AFD}"/>
              </a:ext>
            </a:extLst>
          </p:cNvPr>
          <p:cNvGraphicFramePr/>
          <p:nvPr>
            <p:extLst>
              <p:ext uri="{D42A27DB-BD31-4B8C-83A1-F6EECF244321}">
                <p14:modId xmlns:p14="http://schemas.microsoft.com/office/powerpoint/2010/main" val="3204496619"/>
              </p:ext>
            </p:extLst>
          </p:nvPr>
        </p:nvGraphicFramePr>
        <p:xfrm>
          <a:off x="1783976" y="1666688"/>
          <a:ext cx="5576047" cy="35246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5750D46C-4CD2-C076-FED6-8CB31AB5A4F9}"/>
              </a:ext>
            </a:extLst>
          </p:cNvPr>
          <p:cNvSpPr txBox="1"/>
          <p:nvPr/>
        </p:nvSpPr>
        <p:spPr>
          <a:xfrm>
            <a:off x="945775" y="5567082"/>
            <a:ext cx="7252447" cy="400110"/>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Currently we are doing a fixed chunk size of 5000 lines of log.</a:t>
            </a:r>
          </a:p>
        </p:txBody>
      </p:sp>
    </p:spTree>
    <p:extLst>
      <p:ext uri="{BB962C8B-B14F-4D97-AF65-F5344CB8AC3E}">
        <p14:creationId xmlns:p14="http://schemas.microsoft.com/office/powerpoint/2010/main" val="110804633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ncstate-ppt-template-horizontal-left-logo">
  <a:themeElements>
    <a:clrScheme name="Custom 1">
      <a:dk1>
        <a:srgbClr val="000000"/>
      </a:dk1>
      <a:lt1>
        <a:srgbClr val="FFFFFF"/>
      </a:lt1>
      <a:dk2>
        <a:srgbClr val="000000"/>
      </a:dk2>
      <a:lt2>
        <a:srgbClr val="F8F8F8"/>
      </a:lt2>
      <a:accent1>
        <a:srgbClr val="CC110A"/>
      </a:accent1>
      <a:accent2>
        <a:srgbClr val="990200"/>
      </a:accent2>
      <a:accent3>
        <a:srgbClr val="BFBFBF"/>
      </a:accent3>
      <a:accent4>
        <a:srgbClr val="808080"/>
      </a:accent4>
      <a:accent5>
        <a:srgbClr val="5F5F5F"/>
      </a:accent5>
      <a:accent6>
        <a:srgbClr val="4D4D4D"/>
      </a:accent6>
      <a:hlink>
        <a:srgbClr val="1F2B5F"/>
      </a:hlink>
      <a:folHlink>
        <a:srgbClr val="7712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476</TotalTime>
  <Words>2023</Words>
  <Application>Microsoft Macintosh PowerPoint</Application>
  <PresentationFormat>On-screen Show (4:3)</PresentationFormat>
  <Paragraphs>272</Paragraphs>
  <Slides>20</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Roboto</vt:lpstr>
      <vt:lpstr>Arial</vt:lpstr>
      <vt:lpstr>ncstate-ppt-template-horizontal-left-logo</vt:lpstr>
      <vt:lpstr>LogPress: Optimized Compression and Retrieval of Unstructured Logs </vt:lpstr>
      <vt:lpstr>Best Presentation: SPHERE</vt:lpstr>
      <vt:lpstr>The Problem</vt:lpstr>
      <vt:lpstr>Solution</vt:lpstr>
      <vt:lpstr>Components</vt:lpstr>
      <vt:lpstr>Template &amp; Variable Extraction</vt:lpstr>
      <vt:lpstr>Template &amp; Variable Extraction</vt:lpstr>
      <vt:lpstr>Template &amp; Variable Extraction</vt:lpstr>
      <vt:lpstr>Chunking Step</vt:lpstr>
      <vt:lpstr>General Compressing</vt:lpstr>
      <vt:lpstr>General Compressing</vt:lpstr>
      <vt:lpstr>General Compressing</vt:lpstr>
      <vt:lpstr>Decompression</vt:lpstr>
      <vt:lpstr>Decompression</vt:lpstr>
      <vt:lpstr>Searching</vt:lpstr>
      <vt:lpstr>Searching chunk by chunk</vt:lpstr>
      <vt:lpstr>Results - Compression</vt:lpstr>
      <vt:lpstr>Results – Search speed</vt:lpstr>
      <vt:lpstr>What’s Next?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Neel Dudheliya</cp:lastModifiedBy>
  <cp:revision>35</cp:revision>
  <dcterms:modified xsi:type="dcterms:W3CDTF">2025-03-25T19:14:06Z</dcterms:modified>
</cp:coreProperties>
</file>