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84DB-6219-4ADF-818F-C6974F4C4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E0FA2-19FF-4341-975F-85F8009F9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1CE5F-C435-4F1D-A239-8ABD3E1D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1FB-8956-4ED2-AE4C-CBFD7D8A484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3C2D8-980A-4E27-9544-B1D867EF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EBC8-49C7-46B5-BDD3-991A6BED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D56-C9A7-419E-9DFF-A69564307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32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F5EE-8FFE-4A5B-88FB-8DF6CE9A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ED14D-DBCD-4D73-8F2A-625D899C8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B2C10-9EE0-4AC6-8CF2-DE4AF954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1FB-8956-4ED2-AE4C-CBFD7D8A484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60F9-A656-4107-9F00-349B1E97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30BEF-0E2D-4F9F-8A62-F8B88EDB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D56-C9A7-419E-9DFF-A69564307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57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52550-3E6B-4C42-A503-1E3049A01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53309-0B85-41F1-AEEE-9341E235F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79AF-9213-4275-9996-645F1D0A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1FB-8956-4ED2-AE4C-CBFD7D8A484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F7908-B0AE-4883-BA8E-B346FED4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A216-3669-4323-B2DE-D4A2030D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D56-C9A7-419E-9DFF-A69564307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02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160C-44BE-4EA2-8DB8-351180C4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C1E79-AEE8-4229-B031-8975322B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EB7CF-19C0-4207-AE50-EE17DBE5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1FB-8956-4ED2-AE4C-CBFD7D8A484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DE966-AA79-4963-9209-1B8545CB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F919A-4718-4BCE-84C5-E6580BC2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D56-C9A7-419E-9DFF-A69564307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36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C3F4-9305-43E6-B25D-D7D98CEA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9BC16-07B8-4E3A-9B53-48364CA68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301B4-3829-4FFA-A5B0-247393BD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1FB-8956-4ED2-AE4C-CBFD7D8A484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1324-BCC2-4058-BF49-59F4385D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4DCE5-7DA7-422F-95BA-EE7156C9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D56-C9A7-419E-9DFF-A69564307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83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1F58-F2B2-4716-AC80-77BCFAF3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87F4-66AC-471E-A53D-77C2D79B2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5E3D8-5C18-4F80-9F0C-A1E8D1CC5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4AC75-2661-456F-85CD-79049798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1FB-8956-4ED2-AE4C-CBFD7D8A484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01133-7E5C-44D6-B029-C15058FE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7A979-E53C-4023-B6EC-98AEDD64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D56-C9A7-419E-9DFF-A69564307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78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23D80-A67A-419E-A65E-8FFEE9C9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5560D-A5DD-4413-BDF9-E44440C2F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9B0E2-8D4A-4E00-93FF-84867E05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56C29-2256-4558-83E3-DF176407E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FEF6A-4D01-43F0-BCB1-6EF8384A5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10E43-4490-4556-8074-012BB867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1FB-8956-4ED2-AE4C-CBFD7D8A484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3A5AE-1A36-474D-B03D-3DEDFD06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854E8-5546-4D97-A58D-37BEDAAD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D56-C9A7-419E-9DFF-A69564307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540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BDDA-90F7-497B-BA58-53398531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A8BE8-E428-4329-BFBC-DFC1C0BD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1FB-8956-4ED2-AE4C-CBFD7D8A484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93483-B5C0-4211-B6F0-9B06EE17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AE492-4BCF-4837-9634-190E6400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D56-C9A7-419E-9DFF-A69564307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33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35CD3-F0F7-438F-936B-A3A0E9E1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1FB-8956-4ED2-AE4C-CBFD7D8A484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79F0E-DAC3-4F4D-9C97-DC8D4060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388E8-646D-4F07-A968-67E26DA8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D56-C9A7-419E-9DFF-A69564307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98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1E53-9D60-4AEF-B545-E7F54ECE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BE313-74A1-472C-A261-1D6489320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16005-C16D-4F3F-A219-352223BE6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554F4-11FF-4E6A-870B-474E9551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1FB-8956-4ED2-AE4C-CBFD7D8A484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6B2F5-CB8B-446A-B7F2-9B3222C6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319E5-976D-4545-A675-B1A88BC4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D56-C9A7-419E-9DFF-A69564307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86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A61D-2DE2-4959-A03F-A6D58AA2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37DDA-D6FF-442F-9134-835A73B3F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54F79-7A6C-4FCE-A625-52C6A6F28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211C7-EE98-4E82-98FF-C2B9DC9B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1FB-8956-4ED2-AE4C-CBFD7D8A484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7AC16-51C6-4D26-9207-E51A1F46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22E23-D8B7-46C7-83A1-2DCD4BAE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D56-C9A7-419E-9DFF-A69564307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99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5DCBB-A48B-489B-9EF5-13DD293D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510D2-E334-4520-80D6-56EC126F4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1F026-6D00-47DD-8707-11F0A3684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A81FB-8956-4ED2-AE4C-CBFD7D8A484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0C4A5-9DC0-4C05-A132-18E435DE8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BFDFE-B787-4808-9FC1-AFB4627BD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F6D56-C9A7-419E-9DFF-A69564307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600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2325-E325-41DA-BBE7-6FC2749AB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Team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7FD96-B696-4CD6-97AF-EB2F88CC0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Tanay and the </a:t>
            </a:r>
            <a:r>
              <a:rPr lang="en-CA" dirty="0" err="1"/>
              <a:t>bois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563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7A52-6F7A-4F83-A4D2-593E8507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E58D-2748-496F-A002-5A52EC3DC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~company name~ history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339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8793-6689-4ADE-B06C-54A240B7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Strategy -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2BC9-0872-4D19-A46B-E41F66193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76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9BDE-33AB-453E-B4EA-BCA05B8A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000"/>
            <a:ext cx="10515600" cy="1325563"/>
          </a:xfrm>
        </p:spPr>
        <p:txBody>
          <a:bodyPr/>
          <a:lstStyle/>
          <a:p>
            <a:r>
              <a:rPr lang="en-CA" dirty="0"/>
              <a:t>Design Strategy –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FDA2-742D-445D-9C82-5CF0F9F0E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91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6628-5FBF-44A4-9EEB-9B53C394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280795"/>
          </a:xfrm>
        </p:spPr>
        <p:txBody>
          <a:bodyPr/>
          <a:lstStyle/>
          <a:p>
            <a:r>
              <a:rPr lang="en-CA" dirty="0"/>
              <a:t>Product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9503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Team Canada</vt:lpstr>
      <vt:lpstr>Background</vt:lpstr>
      <vt:lpstr>Design Strategy - Backend</vt:lpstr>
      <vt:lpstr>Design Strategy – User Interface</vt:lpstr>
      <vt:lpstr>Product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Canada</dc:title>
  <dc:creator>Tanay Desai</dc:creator>
  <cp:lastModifiedBy>Tanay Desai</cp:lastModifiedBy>
  <cp:revision>4</cp:revision>
  <dcterms:created xsi:type="dcterms:W3CDTF">2019-07-20T01:33:40Z</dcterms:created>
  <dcterms:modified xsi:type="dcterms:W3CDTF">2019-07-20T02:06:06Z</dcterms:modified>
</cp:coreProperties>
</file>