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69EE3-1D4B-41BC-B09B-0367DDE80567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34FEDB-A5D4-4DCA-B453-AA07D3ED6EA4}">
      <dgm:prSet/>
      <dgm:spPr/>
      <dgm:t>
        <a:bodyPr/>
        <a:lstStyle/>
        <a:p>
          <a:r>
            <a:rPr lang="en-CA" b="1"/>
            <a:t>Tournament Types: </a:t>
          </a:r>
          <a:endParaRPr lang="en-US"/>
        </a:p>
      </dgm:t>
    </dgm:pt>
    <dgm:pt modelId="{13A419D2-4424-44E1-A7E6-B4966FD63922}" type="parTrans" cxnId="{2B4AB1D1-B7D4-41FC-B44C-75851213C1F4}">
      <dgm:prSet/>
      <dgm:spPr/>
      <dgm:t>
        <a:bodyPr/>
        <a:lstStyle/>
        <a:p>
          <a:endParaRPr lang="en-US"/>
        </a:p>
      </dgm:t>
    </dgm:pt>
    <dgm:pt modelId="{E7C611BD-15F2-4757-8F2E-9A24C23A479E}" type="sibTrans" cxnId="{2B4AB1D1-B7D4-41FC-B44C-75851213C1F4}">
      <dgm:prSet/>
      <dgm:spPr/>
      <dgm:t>
        <a:bodyPr/>
        <a:lstStyle/>
        <a:p>
          <a:endParaRPr lang="en-US"/>
        </a:p>
      </dgm:t>
    </dgm:pt>
    <dgm:pt modelId="{01B23C0B-F959-4EC9-83FF-95ED0522B273}">
      <dgm:prSet/>
      <dgm:spPr/>
      <dgm:t>
        <a:bodyPr/>
        <a:lstStyle/>
        <a:p>
          <a:r>
            <a:rPr lang="en-CA"/>
            <a:t>Single Elimination</a:t>
          </a:r>
          <a:endParaRPr lang="en-US"/>
        </a:p>
      </dgm:t>
    </dgm:pt>
    <dgm:pt modelId="{B45EE644-7E0D-49BC-9E5A-25E4B25AAB5A}" type="parTrans" cxnId="{8B56AF8C-75BC-4457-BEF7-9249A2DCEB2A}">
      <dgm:prSet/>
      <dgm:spPr/>
      <dgm:t>
        <a:bodyPr/>
        <a:lstStyle/>
        <a:p>
          <a:endParaRPr lang="en-US"/>
        </a:p>
      </dgm:t>
    </dgm:pt>
    <dgm:pt modelId="{124297BD-0734-4045-96DA-139B9AB7D628}" type="sibTrans" cxnId="{8B56AF8C-75BC-4457-BEF7-9249A2DCEB2A}">
      <dgm:prSet/>
      <dgm:spPr/>
      <dgm:t>
        <a:bodyPr/>
        <a:lstStyle/>
        <a:p>
          <a:endParaRPr lang="en-US"/>
        </a:p>
      </dgm:t>
    </dgm:pt>
    <dgm:pt modelId="{E57FE62D-55E5-432B-9479-02F00573C23C}">
      <dgm:prSet/>
      <dgm:spPr/>
      <dgm:t>
        <a:bodyPr/>
        <a:lstStyle/>
        <a:p>
          <a:r>
            <a:rPr lang="en-CA"/>
            <a:t>Double Elimination</a:t>
          </a:r>
          <a:endParaRPr lang="en-US"/>
        </a:p>
      </dgm:t>
    </dgm:pt>
    <dgm:pt modelId="{C624FA0F-92E2-405F-AACE-242F93529A58}" type="parTrans" cxnId="{03870F4A-0C41-4BC4-ACAB-CFB49B29CACB}">
      <dgm:prSet/>
      <dgm:spPr/>
      <dgm:t>
        <a:bodyPr/>
        <a:lstStyle/>
        <a:p>
          <a:endParaRPr lang="en-US"/>
        </a:p>
      </dgm:t>
    </dgm:pt>
    <dgm:pt modelId="{DFF730FE-0ED2-4DA6-8D81-FAEA84098F6F}" type="sibTrans" cxnId="{03870F4A-0C41-4BC4-ACAB-CFB49B29CACB}">
      <dgm:prSet/>
      <dgm:spPr/>
      <dgm:t>
        <a:bodyPr/>
        <a:lstStyle/>
        <a:p>
          <a:endParaRPr lang="en-US"/>
        </a:p>
      </dgm:t>
    </dgm:pt>
    <dgm:pt modelId="{5304D2AA-76FC-44F2-98CE-07CD8AAC5A57}">
      <dgm:prSet/>
      <dgm:spPr/>
      <dgm:t>
        <a:bodyPr/>
        <a:lstStyle/>
        <a:p>
          <a:r>
            <a:rPr lang="en-CA"/>
            <a:t>Round Robin</a:t>
          </a:r>
          <a:endParaRPr lang="en-US"/>
        </a:p>
      </dgm:t>
    </dgm:pt>
    <dgm:pt modelId="{516A1200-5ADF-4D99-9A45-00F76EA1BEB7}" type="parTrans" cxnId="{A86064C2-3890-4043-879D-7FF6FE1A363E}">
      <dgm:prSet/>
      <dgm:spPr/>
      <dgm:t>
        <a:bodyPr/>
        <a:lstStyle/>
        <a:p>
          <a:endParaRPr lang="en-US"/>
        </a:p>
      </dgm:t>
    </dgm:pt>
    <dgm:pt modelId="{1B2A8B83-80D4-402F-8F9D-C987ACB62D6D}" type="sibTrans" cxnId="{A86064C2-3890-4043-879D-7FF6FE1A363E}">
      <dgm:prSet/>
      <dgm:spPr/>
      <dgm:t>
        <a:bodyPr/>
        <a:lstStyle/>
        <a:p>
          <a:endParaRPr lang="en-US"/>
        </a:p>
      </dgm:t>
    </dgm:pt>
    <dgm:pt modelId="{F27105C4-1E73-4362-8283-23AA1F20812E}" type="pres">
      <dgm:prSet presAssocID="{A2F69EE3-1D4B-41BC-B09B-0367DDE80567}" presName="vert0" presStyleCnt="0">
        <dgm:presLayoutVars>
          <dgm:dir/>
          <dgm:animOne val="branch"/>
          <dgm:animLvl val="lvl"/>
        </dgm:presLayoutVars>
      </dgm:prSet>
      <dgm:spPr/>
    </dgm:pt>
    <dgm:pt modelId="{FD98F400-C0F6-4446-8CAF-6F1F0E862A12}" type="pres">
      <dgm:prSet presAssocID="{2034FEDB-A5D4-4DCA-B453-AA07D3ED6EA4}" presName="thickLine" presStyleLbl="alignNode1" presStyleIdx="0" presStyleCnt="4"/>
      <dgm:spPr/>
    </dgm:pt>
    <dgm:pt modelId="{ADF4F666-21C4-491E-855F-38664BC78415}" type="pres">
      <dgm:prSet presAssocID="{2034FEDB-A5D4-4DCA-B453-AA07D3ED6EA4}" presName="horz1" presStyleCnt="0"/>
      <dgm:spPr/>
    </dgm:pt>
    <dgm:pt modelId="{4470BFE9-5B6A-4268-A79C-AC130925F325}" type="pres">
      <dgm:prSet presAssocID="{2034FEDB-A5D4-4DCA-B453-AA07D3ED6EA4}" presName="tx1" presStyleLbl="revTx" presStyleIdx="0" presStyleCnt="4"/>
      <dgm:spPr/>
    </dgm:pt>
    <dgm:pt modelId="{5A5166AA-5C7D-4CA1-82C0-F3AA9DBABFCA}" type="pres">
      <dgm:prSet presAssocID="{2034FEDB-A5D4-4DCA-B453-AA07D3ED6EA4}" presName="vert1" presStyleCnt="0"/>
      <dgm:spPr/>
    </dgm:pt>
    <dgm:pt modelId="{04543276-0972-48F6-882C-CC08F394C18F}" type="pres">
      <dgm:prSet presAssocID="{01B23C0B-F959-4EC9-83FF-95ED0522B273}" presName="thickLine" presStyleLbl="alignNode1" presStyleIdx="1" presStyleCnt="4"/>
      <dgm:spPr/>
    </dgm:pt>
    <dgm:pt modelId="{C56E67DB-14D8-41E6-86FD-73A2E835354F}" type="pres">
      <dgm:prSet presAssocID="{01B23C0B-F959-4EC9-83FF-95ED0522B273}" presName="horz1" presStyleCnt="0"/>
      <dgm:spPr/>
    </dgm:pt>
    <dgm:pt modelId="{3B4919C0-9F9F-4446-A839-0F5036FE498B}" type="pres">
      <dgm:prSet presAssocID="{01B23C0B-F959-4EC9-83FF-95ED0522B273}" presName="tx1" presStyleLbl="revTx" presStyleIdx="1" presStyleCnt="4"/>
      <dgm:spPr/>
    </dgm:pt>
    <dgm:pt modelId="{4DFDA345-C538-4602-B036-067FEDB08158}" type="pres">
      <dgm:prSet presAssocID="{01B23C0B-F959-4EC9-83FF-95ED0522B273}" presName="vert1" presStyleCnt="0"/>
      <dgm:spPr/>
    </dgm:pt>
    <dgm:pt modelId="{CFF48B14-3A2F-41E3-A14E-6EF8F243D9C7}" type="pres">
      <dgm:prSet presAssocID="{E57FE62D-55E5-432B-9479-02F00573C23C}" presName="thickLine" presStyleLbl="alignNode1" presStyleIdx="2" presStyleCnt="4"/>
      <dgm:spPr/>
    </dgm:pt>
    <dgm:pt modelId="{C80051E0-0643-4F93-95A2-4601E95D77CB}" type="pres">
      <dgm:prSet presAssocID="{E57FE62D-55E5-432B-9479-02F00573C23C}" presName="horz1" presStyleCnt="0"/>
      <dgm:spPr/>
    </dgm:pt>
    <dgm:pt modelId="{16F447D2-ECA1-4536-AFBC-331E2BBC622E}" type="pres">
      <dgm:prSet presAssocID="{E57FE62D-55E5-432B-9479-02F00573C23C}" presName="tx1" presStyleLbl="revTx" presStyleIdx="2" presStyleCnt="4"/>
      <dgm:spPr/>
    </dgm:pt>
    <dgm:pt modelId="{95495C40-F3C9-4AF4-8C5A-BA98B0E3767D}" type="pres">
      <dgm:prSet presAssocID="{E57FE62D-55E5-432B-9479-02F00573C23C}" presName="vert1" presStyleCnt="0"/>
      <dgm:spPr/>
    </dgm:pt>
    <dgm:pt modelId="{711BD329-4889-4E90-9A70-13E08935CDA5}" type="pres">
      <dgm:prSet presAssocID="{5304D2AA-76FC-44F2-98CE-07CD8AAC5A57}" presName="thickLine" presStyleLbl="alignNode1" presStyleIdx="3" presStyleCnt="4"/>
      <dgm:spPr/>
    </dgm:pt>
    <dgm:pt modelId="{C61FCFE0-C06C-4DF7-9A60-842AFF97F474}" type="pres">
      <dgm:prSet presAssocID="{5304D2AA-76FC-44F2-98CE-07CD8AAC5A57}" presName="horz1" presStyleCnt="0"/>
      <dgm:spPr/>
    </dgm:pt>
    <dgm:pt modelId="{80860316-6680-4E4E-95A4-959AA51CFD80}" type="pres">
      <dgm:prSet presAssocID="{5304D2AA-76FC-44F2-98CE-07CD8AAC5A57}" presName="tx1" presStyleLbl="revTx" presStyleIdx="3" presStyleCnt="4"/>
      <dgm:spPr/>
    </dgm:pt>
    <dgm:pt modelId="{1F4CD576-485D-4B09-8F2D-C38AAEFF8317}" type="pres">
      <dgm:prSet presAssocID="{5304D2AA-76FC-44F2-98CE-07CD8AAC5A57}" presName="vert1" presStyleCnt="0"/>
      <dgm:spPr/>
    </dgm:pt>
  </dgm:ptLst>
  <dgm:cxnLst>
    <dgm:cxn modelId="{03870F4A-0C41-4BC4-ACAB-CFB49B29CACB}" srcId="{A2F69EE3-1D4B-41BC-B09B-0367DDE80567}" destId="{E57FE62D-55E5-432B-9479-02F00573C23C}" srcOrd="2" destOrd="0" parTransId="{C624FA0F-92E2-405F-AACE-242F93529A58}" sibTransId="{DFF730FE-0ED2-4DA6-8D81-FAEA84098F6F}"/>
    <dgm:cxn modelId="{AD89F679-1E20-4420-A708-1DFDE84E65E9}" type="presOf" srcId="{2034FEDB-A5D4-4DCA-B453-AA07D3ED6EA4}" destId="{4470BFE9-5B6A-4268-A79C-AC130925F325}" srcOrd="0" destOrd="0" presId="urn:microsoft.com/office/officeart/2008/layout/LinedList"/>
    <dgm:cxn modelId="{8B56AF8C-75BC-4457-BEF7-9249A2DCEB2A}" srcId="{A2F69EE3-1D4B-41BC-B09B-0367DDE80567}" destId="{01B23C0B-F959-4EC9-83FF-95ED0522B273}" srcOrd="1" destOrd="0" parTransId="{B45EE644-7E0D-49BC-9E5A-25E4B25AAB5A}" sibTransId="{124297BD-0734-4045-96DA-139B9AB7D628}"/>
    <dgm:cxn modelId="{1AC3D199-8AC4-4A9E-B5B7-14B511B7EB20}" type="presOf" srcId="{A2F69EE3-1D4B-41BC-B09B-0367DDE80567}" destId="{F27105C4-1E73-4362-8283-23AA1F20812E}" srcOrd="0" destOrd="0" presId="urn:microsoft.com/office/officeart/2008/layout/LinedList"/>
    <dgm:cxn modelId="{A86064C2-3890-4043-879D-7FF6FE1A363E}" srcId="{A2F69EE3-1D4B-41BC-B09B-0367DDE80567}" destId="{5304D2AA-76FC-44F2-98CE-07CD8AAC5A57}" srcOrd="3" destOrd="0" parTransId="{516A1200-5ADF-4D99-9A45-00F76EA1BEB7}" sibTransId="{1B2A8B83-80D4-402F-8F9D-C987ACB62D6D}"/>
    <dgm:cxn modelId="{2B4AB1D1-B7D4-41FC-B44C-75851213C1F4}" srcId="{A2F69EE3-1D4B-41BC-B09B-0367DDE80567}" destId="{2034FEDB-A5D4-4DCA-B453-AA07D3ED6EA4}" srcOrd="0" destOrd="0" parTransId="{13A419D2-4424-44E1-A7E6-B4966FD63922}" sibTransId="{E7C611BD-15F2-4757-8F2E-9A24C23A479E}"/>
    <dgm:cxn modelId="{78D8B5D9-E066-46D7-839E-93F6354E3498}" type="presOf" srcId="{E57FE62D-55E5-432B-9479-02F00573C23C}" destId="{16F447D2-ECA1-4536-AFBC-331E2BBC622E}" srcOrd="0" destOrd="0" presId="urn:microsoft.com/office/officeart/2008/layout/LinedList"/>
    <dgm:cxn modelId="{FDA316DA-B90F-42BF-BC3E-613D5808939E}" type="presOf" srcId="{01B23C0B-F959-4EC9-83FF-95ED0522B273}" destId="{3B4919C0-9F9F-4446-A839-0F5036FE498B}" srcOrd="0" destOrd="0" presId="urn:microsoft.com/office/officeart/2008/layout/LinedList"/>
    <dgm:cxn modelId="{F53C47FC-1DC0-49E9-A89C-A37F2F222550}" type="presOf" srcId="{5304D2AA-76FC-44F2-98CE-07CD8AAC5A57}" destId="{80860316-6680-4E4E-95A4-959AA51CFD80}" srcOrd="0" destOrd="0" presId="urn:microsoft.com/office/officeart/2008/layout/LinedList"/>
    <dgm:cxn modelId="{6C4D1F36-C0AE-42EB-BE1E-94D3A677094B}" type="presParOf" srcId="{F27105C4-1E73-4362-8283-23AA1F20812E}" destId="{FD98F400-C0F6-4446-8CAF-6F1F0E862A12}" srcOrd="0" destOrd="0" presId="urn:microsoft.com/office/officeart/2008/layout/LinedList"/>
    <dgm:cxn modelId="{AB30C459-FCB3-4153-BD3E-0781DF0A7CB1}" type="presParOf" srcId="{F27105C4-1E73-4362-8283-23AA1F20812E}" destId="{ADF4F666-21C4-491E-855F-38664BC78415}" srcOrd="1" destOrd="0" presId="urn:microsoft.com/office/officeart/2008/layout/LinedList"/>
    <dgm:cxn modelId="{25D818BE-D978-44AC-94A5-20D19987D23C}" type="presParOf" srcId="{ADF4F666-21C4-491E-855F-38664BC78415}" destId="{4470BFE9-5B6A-4268-A79C-AC130925F325}" srcOrd="0" destOrd="0" presId="urn:microsoft.com/office/officeart/2008/layout/LinedList"/>
    <dgm:cxn modelId="{540DE614-9A23-4196-907A-AE91088EF1A5}" type="presParOf" srcId="{ADF4F666-21C4-491E-855F-38664BC78415}" destId="{5A5166AA-5C7D-4CA1-82C0-F3AA9DBABFCA}" srcOrd="1" destOrd="0" presId="urn:microsoft.com/office/officeart/2008/layout/LinedList"/>
    <dgm:cxn modelId="{31A475EB-AD1C-43FC-9163-6A622B8E74C5}" type="presParOf" srcId="{F27105C4-1E73-4362-8283-23AA1F20812E}" destId="{04543276-0972-48F6-882C-CC08F394C18F}" srcOrd="2" destOrd="0" presId="urn:microsoft.com/office/officeart/2008/layout/LinedList"/>
    <dgm:cxn modelId="{11FA59B8-49B7-4779-B257-3116DB5640BF}" type="presParOf" srcId="{F27105C4-1E73-4362-8283-23AA1F20812E}" destId="{C56E67DB-14D8-41E6-86FD-73A2E835354F}" srcOrd="3" destOrd="0" presId="urn:microsoft.com/office/officeart/2008/layout/LinedList"/>
    <dgm:cxn modelId="{DADDCA79-5C88-4D1C-A195-095E2CCBA612}" type="presParOf" srcId="{C56E67DB-14D8-41E6-86FD-73A2E835354F}" destId="{3B4919C0-9F9F-4446-A839-0F5036FE498B}" srcOrd="0" destOrd="0" presId="urn:microsoft.com/office/officeart/2008/layout/LinedList"/>
    <dgm:cxn modelId="{4C0EB214-30B9-4760-A743-198EDE4498D3}" type="presParOf" srcId="{C56E67DB-14D8-41E6-86FD-73A2E835354F}" destId="{4DFDA345-C538-4602-B036-067FEDB08158}" srcOrd="1" destOrd="0" presId="urn:microsoft.com/office/officeart/2008/layout/LinedList"/>
    <dgm:cxn modelId="{4FD17AB4-C8F6-408F-A3C1-A3FB3A10C7B8}" type="presParOf" srcId="{F27105C4-1E73-4362-8283-23AA1F20812E}" destId="{CFF48B14-3A2F-41E3-A14E-6EF8F243D9C7}" srcOrd="4" destOrd="0" presId="urn:microsoft.com/office/officeart/2008/layout/LinedList"/>
    <dgm:cxn modelId="{2EF51BD8-C9EB-4D69-9B01-75ABFE903413}" type="presParOf" srcId="{F27105C4-1E73-4362-8283-23AA1F20812E}" destId="{C80051E0-0643-4F93-95A2-4601E95D77CB}" srcOrd="5" destOrd="0" presId="urn:microsoft.com/office/officeart/2008/layout/LinedList"/>
    <dgm:cxn modelId="{B2928FFC-453A-486F-9E10-3F5AFF9460F7}" type="presParOf" srcId="{C80051E0-0643-4F93-95A2-4601E95D77CB}" destId="{16F447D2-ECA1-4536-AFBC-331E2BBC622E}" srcOrd="0" destOrd="0" presId="urn:microsoft.com/office/officeart/2008/layout/LinedList"/>
    <dgm:cxn modelId="{0A20E5D3-A39A-43CA-8DDA-653807CC4B0D}" type="presParOf" srcId="{C80051E0-0643-4F93-95A2-4601E95D77CB}" destId="{95495C40-F3C9-4AF4-8C5A-BA98B0E3767D}" srcOrd="1" destOrd="0" presId="urn:microsoft.com/office/officeart/2008/layout/LinedList"/>
    <dgm:cxn modelId="{34EF75CF-882D-4C7A-95B3-26D9AAB48D63}" type="presParOf" srcId="{F27105C4-1E73-4362-8283-23AA1F20812E}" destId="{711BD329-4889-4E90-9A70-13E08935CDA5}" srcOrd="6" destOrd="0" presId="urn:microsoft.com/office/officeart/2008/layout/LinedList"/>
    <dgm:cxn modelId="{C0CC1B2F-7E08-4DFD-9E75-EC3852A59237}" type="presParOf" srcId="{F27105C4-1E73-4362-8283-23AA1F20812E}" destId="{C61FCFE0-C06C-4DF7-9A60-842AFF97F474}" srcOrd="7" destOrd="0" presId="urn:microsoft.com/office/officeart/2008/layout/LinedList"/>
    <dgm:cxn modelId="{6DDFC113-6AA6-4A4F-B8BE-E17C9BF0DC56}" type="presParOf" srcId="{C61FCFE0-C06C-4DF7-9A60-842AFF97F474}" destId="{80860316-6680-4E4E-95A4-959AA51CFD80}" srcOrd="0" destOrd="0" presId="urn:microsoft.com/office/officeart/2008/layout/LinedList"/>
    <dgm:cxn modelId="{8783ECB6-2E5D-4541-9380-C4CCAFBE4900}" type="presParOf" srcId="{C61FCFE0-C06C-4DF7-9A60-842AFF97F474}" destId="{1F4CD576-485D-4B09-8F2D-C38AAEFF83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00C52F-2CB8-4E0A-B6BC-FDFE268953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FF801F-EF25-4E89-B2B2-F8F524B05DFD}">
      <dgm:prSet/>
      <dgm:spPr/>
      <dgm:t>
        <a:bodyPr/>
        <a:lstStyle/>
        <a:p>
          <a:pPr>
            <a:defRPr cap="all"/>
          </a:pPr>
          <a:r>
            <a:rPr lang="en-CA" dirty="0"/>
            <a:t>Aesthetic Design</a:t>
          </a:r>
          <a:endParaRPr lang="en-US" dirty="0"/>
        </a:p>
      </dgm:t>
    </dgm:pt>
    <dgm:pt modelId="{F89D4181-DE89-4BA6-9434-1776636CE7CB}" type="parTrans" cxnId="{910C932B-0C36-43E2-A349-37D87593EED0}">
      <dgm:prSet/>
      <dgm:spPr/>
      <dgm:t>
        <a:bodyPr/>
        <a:lstStyle/>
        <a:p>
          <a:endParaRPr lang="en-US"/>
        </a:p>
      </dgm:t>
    </dgm:pt>
    <dgm:pt modelId="{EA066AB8-298C-4AA6-89BA-DA1BD7A8C960}" type="sibTrans" cxnId="{910C932B-0C36-43E2-A349-37D87593EED0}">
      <dgm:prSet/>
      <dgm:spPr/>
      <dgm:t>
        <a:bodyPr/>
        <a:lstStyle/>
        <a:p>
          <a:endParaRPr lang="en-US"/>
        </a:p>
      </dgm:t>
    </dgm:pt>
    <dgm:pt modelId="{DDC0633A-33CE-4DF3-B0C8-CBA45509760B}">
      <dgm:prSet/>
      <dgm:spPr/>
      <dgm:t>
        <a:bodyPr/>
        <a:lstStyle/>
        <a:p>
          <a:pPr>
            <a:defRPr cap="all"/>
          </a:pPr>
          <a:r>
            <a:rPr lang="en-CA"/>
            <a:t>Intuitive UX</a:t>
          </a:r>
          <a:endParaRPr lang="en-US"/>
        </a:p>
      </dgm:t>
    </dgm:pt>
    <dgm:pt modelId="{041F3BA0-1C57-40D3-B732-5CE7C7462284}" type="parTrans" cxnId="{0AE137FF-9B9C-45A0-985B-9629CE59AD87}">
      <dgm:prSet/>
      <dgm:spPr/>
      <dgm:t>
        <a:bodyPr/>
        <a:lstStyle/>
        <a:p>
          <a:endParaRPr lang="en-US"/>
        </a:p>
      </dgm:t>
    </dgm:pt>
    <dgm:pt modelId="{CA4BD904-DD00-49BD-8E62-E080A334FDD9}" type="sibTrans" cxnId="{0AE137FF-9B9C-45A0-985B-9629CE59AD87}">
      <dgm:prSet/>
      <dgm:spPr/>
      <dgm:t>
        <a:bodyPr/>
        <a:lstStyle/>
        <a:p>
          <a:endParaRPr lang="en-US"/>
        </a:p>
      </dgm:t>
    </dgm:pt>
    <dgm:pt modelId="{C0169097-636F-4D25-8D15-85D3D336C473}">
      <dgm:prSet/>
      <dgm:spPr/>
      <dgm:t>
        <a:bodyPr/>
        <a:lstStyle/>
        <a:p>
          <a:pPr>
            <a:defRPr cap="all"/>
          </a:pPr>
          <a:r>
            <a:rPr lang="en-CA" dirty="0"/>
            <a:t>Displays game Results</a:t>
          </a:r>
          <a:endParaRPr lang="en-US" dirty="0"/>
        </a:p>
      </dgm:t>
    </dgm:pt>
    <dgm:pt modelId="{017A8E52-220C-4BD3-AB56-74AEEDA2318E}" type="parTrans" cxnId="{5FFF72CE-6FB0-44B5-A0BD-132239481C76}">
      <dgm:prSet/>
      <dgm:spPr/>
      <dgm:t>
        <a:bodyPr/>
        <a:lstStyle/>
        <a:p>
          <a:endParaRPr lang="en-US"/>
        </a:p>
      </dgm:t>
    </dgm:pt>
    <dgm:pt modelId="{1CB84B35-D2AA-4273-871B-2E549341B3C9}" type="sibTrans" cxnId="{5FFF72CE-6FB0-44B5-A0BD-132239481C76}">
      <dgm:prSet/>
      <dgm:spPr/>
      <dgm:t>
        <a:bodyPr/>
        <a:lstStyle/>
        <a:p>
          <a:endParaRPr lang="en-US"/>
        </a:p>
      </dgm:t>
    </dgm:pt>
    <dgm:pt modelId="{A80FF4E5-E6AA-4D04-A18F-82D53F67483F}" type="pres">
      <dgm:prSet presAssocID="{CE00C52F-2CB8-4E0A-B6BC-FDFE2689531E}" presName="root" presStyleCnt="0">
        <dgm:presLayoutVars>
          <dgm:dir/>
          <dgm:resizeHandles val="exact"/>
        </dgm:presLayoutVars>
      </dgm:prSet>
      <dgm:spPr/>
    </dgm:pt>
    <dgm:pt modelId="{E634E53C-E08A-4A55-9D90-AF0D2B406E56}" type="pres">
      <dgm:prSet presAssocID="{12FF801F-EF25-4E89-B2B2-F8F524B05DFD}" presName="compNode" presStyleCnt="0"/>
      <dgm:spPr/>
    </dgm:pt>
    <dgm:pt modelId="{6E0587CE-A3F8-49DE-9F69-863446D05AF7}" type="pres">
      <dgm:prSet presAssocID="{12FF801F-EF25-4E89-B2B2-F8F524B05DFD}" presName="iconBgRect" presStyleLbl="bgShp" presStyleIdx="0" presStyleCnt="3"/>
      <dgm:spPr/>
    </dgm:pt>
    <dgm:pt modelId="{C775D77C-0F88-4959-A555-DC0F5C3F07E3}" type="pres">
      <dgm:prSet presAssocID="{12FF801F-EF25-4E89-B2B2-F8F524B05D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061D90BC-CB88-4144-942F-81A989768BF3}" type="pres">
      <dgm:prSet presAssocID="{12FF801F-EF25-4E89-B2B2-F8F524B05DFD}" presName="spaceRect" presStyleCnt="0"/>
      <dgm:spPr/>
    </dgm:pt>
    <dgm:pt modelId="{F5A8645B-545A-4722-9FAF-40A54F414C30}" type="pres">
      <dgm:prSet presAssocID="{12FF801F-EF25-4E89-B2B2-F8F524B05DFD}" presName="textRect" presStyleLbl="revTx" presStyleIdx="0" presStyleCnt="3">
        <dgm:presLayoutVars>
          <dgm:chMax val="1"/>
          <dgm:chPref val="1"/>
        </dgm:presLayoutVars>
      </dgm:prSet>
      <dgm:spPr/>
    </dgm:pt>
    <dgm:pt modelId="{6FBE5AA8-BDDC-4F2D-82A9-975FAF274AAF}" type="pres">
      <dgm:prSet presAssocID="{EA066AB8-298C-4AA6-89BA-DA1BD7A8C960}" presName="sibTrans" presStyleCnt="0"/>
      <dgm:spPr/>
    </dgm:pt>
    <dgm:pt modelId="{D6A9E8AD-8ED1-4AF6-A928-154403F62C3A}" type="pres">
      <dgm:prSet presAssocID="{DDC0633A-33CE-4DF3-B0C8-CBA45509760B}" presName="compNode" presStyleCnt="0"/>
      <dgm:spPr/>
    </dgm:pt>
    <dgm:pt modelId="{FF1C231B-FA8C-47EF-9A6E-AFB7400F51D3}" type="pres">
      <dgm:prSet presAssocID="{DDC0633A-33CE-4DF3-B0C8-CBA45509760B}" presName="iconBgRect" presStyleLbl="bgShp" presStyleIdx="1" presStyleCnt="3"/>
      <dgm:spPr/>
    </dgm:pt>
    <dgm:pt modelId="{79A0A5F9-2D36-4D67-BF87-F9D0C0B12B08}" type="pres">
      <dgm:prSet presAssocID="{DDC0633A-33CE-4DF3-B0C8-CBA4550976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4EC121A-08D1-45FD-B724-15AB8AF3A45A}" type="pres">
      <dgm:prSet presAssocID="{DDC0633A-33CE-4DF3-B0C8-CBA45509760B}" presName="spaceRect" presStyleCnt="0"/>
      <dgm:spPr/>
    </dgm:pt>
    <dgm:pt modelId="{7245C382-048E-4C82-A844-C9A16ABA88A2}" type="pres">
      <dgm:prSet presAssocID="{DDC0633A-33CE-4DF3-B0C8-CBA45509760B}" presName="textRect" presStyleLbl="revTx" presStyleIdx="1" presStyleCnt="3">
        <dgm:presLayoutVars>
          <dgm:chMax val="1"/>
          <dgm:chPref val="1"/>
        </dgm:presLayoutVars>
      </dgm:prSet>
      <dgm:spPr/>
    </dgm:pt>
    <dgm:pt modelId="{10A9C7E4-15DE-4D9A-AA35-25D9453B5425}" type="pres">
      <dgm:prSet presAssocID="{CA4BD904-DD00-49BD-8E62-E080A334FDD9}" presName="sibTrans" presStyleCnt="0"/>
      <dgm:spPr/>
    </dgm:pt>
    <dgm:pt modelId="{EDEA780F-00D6-4F1B-8ADF-AAA27FB70A33}" type="pres">
      <dgm:prSet presAssocID="{C0169097-636F-4D25-8D15-85D3D336C473}" presName="compNode" presStyleCnt="0"/>
      <dgm:spPr/>
    </dgm:pt>
    <dgm:pt modelId="{279FD9DA-DDC9-4438-A211-7C51ED9D87F3}" type="pres">
      <dgm:prSet presAssocID="{C0169097-636F-4D25-8D15-85D3D336C473}" presName="iconBgRect" presStyleLbl="bgShp" presStyleIdx="2" presStyleCnt="3"/>
      <dgm:spPr/>
    </dgm:pt>
    <dgm:pt modelId="{01D3EEFB-508D-4EBA-A9C3-D19868B668FB}" type="pres">
      <dgm:prSet presAssocID="{C0169097-636F-4D25-8D15-85D3D336C4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6721F9C-B4BA-417F-987A-A7175B720535}" type="pres">
      <dgm:prSet presAssocID="{C0169097-636F-4D25-8D15-85D3D336C473}" presName="spaceRect" presStyleCnt="0"/>
      <dgm:spPr/>
    </dgm:pt>
    <dgm:pt modelId="{76BF78B9-0701-442F-BACD-A25D4E4D22F8}" type="pres">
      <dgm:prSet presAssocID="{C0169097-636F-4D25-8D15-85D3D336C4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F43E320-1B91-4953-8BD5-81C2CDC2C78C}" type="presOf" srcId="{CE00C52F-2CB8-4E0A-B6BC-FDFE2689531E}" destId="{A80FF4E5-E6AA-4D04-A18F-82D53F67483F}" srcOrd="0" destOrd="0" presId="urn:microsoft.com/office/officeart/2018/5/layout/IconCircleLabelList"/>
    <dgm:cxn modelId="{910C932B-0C36-43E2-A349-37D87593EED0}" srcId="{CE00C52F-2CB8-4E0A-B6BC-FDFE2689531E}" destId="{12FF801F-EF25-4E89-B2B2-F8F524B05DFD}" srcOrd="0" destOrd="0" parTransId="{F89D4181-DE89-4BA6-9434-1776636CE7CB}" sibTransId="{EA066AB8-298C-4AA6-89BA-DA1BD7A8C960}"/>
    <dgm:cxn modelId="{D03DB130-3E1D-427E-86C8-F02ABD0D7527}" type="presOf" srcId="{C0169097-636F-4D25-8D15-85D3D336C473}" destId="{76BF78B9-0701-442F-BACD-A25D4E4D22F8}" srcOrd="0" destOrd="0" presId="urn:microsoft.com/office/officeart/2018/5/layout/IconCircleLabelList"/>
    <dgm:cxn modelId="{582C377F-8F52-4AA6-8389-89306B444343}" type="presOf" srcId="{12FF801F-EF25-4E89-B2B2-F8F524B05DFD}" destId="{F5A8645B-545A-4722-9FAF-40A54F414C30}" srcOrd="0" destOrd="0" presId="urn:microsoft.com/office/officeart/2018/5/layout/IconCircleLabelList"/>
    <dgm:cxn modelId="{D42299BA-FD4C-4E6E-9C09-A03B991EC59A}" type="presOf" srcId="{DDC0633A-33CE-4DF3-B0C8-CBA45509760B}" destId="{7245C382-048E-4C82-A844-C9A16ABA88A2}" srcOrd="0" destOrd="0" presId="urn:microsoft.com/office/officeart/2018/5/layout/IconCircleLabelList"/>
    <dgm:cxn modelId="{5FFF72CE-6FB0-44B5-A0BD-132239481C76}" srcId="{CE00C52F-2CB8-4E0A-B6BC-FDFE2689531E}" destId="{C0169097-636F-4D25-8D15-85D3D336C473}" srcOrd="2" destOrd="0" parTransId="{017A8E52-220C-4BD3-AB56-74AEEDA2318E}" sibTransId="{1CB84B35-D2AA-4273-871B-2E549341B3C9}"/>
    <dgm:cxn modelId="{0AE137FF-9B9C-45A0-985B-9629CE59AD87}" srcId="{CE00C52F-2CB8-4E0A-B6BC-FDFE2689531E}" destId="{DDC0633A-33CE-4DF3-B0C8-CBA45509760B}" srcOrd="1" destOrd="0" parTransId="{041F3BA0-1C57-40D3-B732-5CE7C7462284}" sibTransId="{CA4BD904-DD00-49BD-8E62-E080A334FDD9}"/>
    <dgm:cxn modelId="{FB1B7FE6-ADC1-46EA-8BF4-619620F024B9}" type="presParOf" srcId="{A80FF4E5-E6AA-4D04-A18F-82D53F67483F}" destId="{E634E53C-E08A-4A55-9D90-AF0D2B406E56}" srcOrd="0" destOrd="0" presId="urn:microsoft.com/office/officeart/2018/5/layout/IconCircleLabelList"/>
    <dgm:cxn modelId="{FB4CDDE8-EC5A-4358-9447-B6AF89BD653A}" type="presParOf" srcId="{E634E53C-E08A-4A55-9D90-AF0D2B406E56}" destId="{6E0587CE-A3F8-49DE-9F69-863446D05AF7}" srcOrd="0" destOrd="0" presId="urn:microsoft.com/office/officeart/2018/5/layout/IconCircleLabelList"/>
    <dgm:cxn modelId="{49C1E752-DD3C-4915-B2FF-D0D7AE94DDF9}" type="presParOf" srcId="{E634E53C-E08A-4A55-9D90-AF0D2B406E56}" destId="{C775D77C-0F88-4959-A555-DC0F5C3F07E3}" srcOrd="1" destOrd="0" presId="urn:microsoft.com/office/officeart/2018/5/layout/IconCircleLabelList"/>
    <dgm:cxn modelId="{6EA0B59E-541B-4139-AD79-EE77E27972D1}" type="presParOf" srcId="{E634E53C-E08A-4A55-9D90-AF0D2B406E56}" destId="{061D90BC-CB88-4144-942F-81A989768BF3}" srcOrd="2" destOrd="0" presId="urn:microsoft.com/office/officeart/2018/5/layout/IconCircleLabelList"/>
    <dgm:cxn modelId="{16EF947A-83FD-4CEA-A2C7-703556F79D82}" type="presParOf" srcId="{E634E53C-E08A-4A55-9D90-AF0D2B406E56}" destId="{F5A8645B-545A-4722-9FAF-40A54F414C30}" srcOrd="3" destOrd="0" presId="urn:microsoft.com/office/officeart/2018/5/layout/IconCircleLabelList"/>
    <dgm:cxn modelId="{415452B2-DC2E-48C3-9682-CAE803FF1339}" type="presParOf" srcId="{A80FF4E5-E6AA-4D04-A18F-82D53F67483F}" destId="{6FBE5AA8-BDDC-4F2D-82A9-975FAF274AAF}" srcOrd="1" destOrd="0" presId="urn:microsoft.com/office/officeart/2018/5/layout/IconCircleLabelList"/>
    <dgm:cxn modelId="{C0929A52-C0BC-4D89-8B8A-B6DB9BA8A4FF}" type="presParOf" srcId="{A80FF4E5-E6AA-4D04-A18F-82D53F67483F}" destId="{D6A9E8AD-8ED1-4AF6-A928-154403F62C3A}" srcOrd="2" destOrd="0" presId="urn:microsoft.com/office/officeart/2018/5/layout/IconCircleLabelList"/>
    <dgm:cxn modelId="{FF60C928-220A-4873-8256-BBAE8FACE081}" type="presParOf" srcId="{D6A9E8AD-8ED1-4AF6-A928-154403F62C3A}" destId="{FF1C231B-FA8C-47EF-9A6E-AFB7400F51D3}" srcOrd="0" destOrd="0" presId="urn:microsoft.com/office/officeart/2018/5/layout/IconCircleLabelList"/>
    <dgm:cxn modelId="{5BAA9511-640B-464D-AE7D-6BCBDCFDA8D7}" type="presParOf" srcId="{D6A9E8AD-8ED1-4AF6-A928-154403F62C3A}" destId="{79A0A5F9-2D36-4D67-BF87-F9D0C0B12B08}" srcOrd="1" destOrd="0" presId="urn:microsoft.com/office/officeart/2018/5/layout/IconCircleLabelList"/>
    <dgm:cxn modelId="{6E99DE87-F797-46E3-A3D9-C777FAD529A1}" type="presParOf" srcId="{D6A9E8AD-8ED1-4AF6-A928-154403F62C3A}" destId="{A4EC121A-08D1-45FD-B724-15AB8AF3A45A}" srcOrd="2" destOrd="0" presId="urn:microsoft.com/office/officeart/2018/5/layout/IconCircleLabelList"/>
    <dgm:cxn modelId="{AF377C88-2A9F-4304-AC58-CF4C91C611B8}" type="presParOf" srcId="{D6A9E8AD-8ED1-4AF6-A928-154403F62C3A}" destId="{7245C382-048E-4C82-A844-C9A16ABA88A2}" srcOrd="3" destOrd="0" presId="urn:microsoft.com/office/officeart/2018/5/layout/IconCircleLabelList"/>
    <dgm:cxn modelId="{5E336399-3451-48C6-8090-E83BFDE2A6D2}" type="presParOf" srcId="{A80FF4E5-E6AA-4D04-A18F-82D53F67483F}" destId="{10A9C7E4-15DE-4D9A-AA35-25D9453B5425}" srcOrd="3" destOrd="0" presId="urn:microsoft.com/office/officeart/2018/5/layout/IconCircleLabelList"/>
    <dgm:cxn modelId="{BD0B1447-A80B-4A99-899E-C320E2B03DFE}" type="presParOf" srcId="{A80FF4E5-E6AA-4D04-A18F-82D53F67483F}" destId="{EDEA780F-00D6-4F1B-8ADF-AAA27FB70A33}" srcOrd="4" destOrd="0" presId="urn:microsoft.com/office/officeart/2018/5/layout/IconCircleLabelList"/>
    <dgm:cxn modelId="{761216AF-3321-487C-B8E7-82A94DA7B9CE}" type="presParOf" srcId="{EDEA780F-00D6-4F1B-8ADF-AAA27FB70A33}" destId="{279FD9DA-DDC9-4438-A211-7C51ED9D87F3}" srcOrd="0" destOrd="0" presId="urn:microsoft.com/office/officeart/2018/5/layout/IconCircleLabelList"/>
    <dgm:cxn modelId="{395D183C-1267-4662-AD66-8651A30D2F29}" type="presParOf" srcId="{EDEA780F-00D6-4F1B-8ADF-AAA27FB70A33}" destId="{01D3EEFB-508D-4EBA-A9C3-D19868B668FB}" srcOrd="1" destOrd="0" presId="urn:microsoft.com/office/officeart/2018/5/layout/IconCircleLabelList"/>
    <dgm:cxn modelId="{921E7541-F63B-42E5-AF0F-77DE8CC5ED7D}" type="presParOf" srcId="{EDEA780F-00D6-4F1B-8ADF-AAA27FB70A33}" destId="{86721F9C-B4BA-417F-987A-A7175B720535}" srcOrd="2" destOrd="0" presId="urn:microsoft.com/office/officeart/2018/5/layout/IconCircleLabelList"/>
    <dgm:cxn modelId="{C1DD9CC4-8983-4C08-BBA4-2D069924C4B4}" type="presParOf" srcId="{EDEA780F-00D6-4F1B-8ADF-AAA27FB70A33}" destId="{76BF78B9-0701-442F-BACD-A25D4E4D22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8F400-C0F6-4446-8CAF-6F1F0E862A12}">
      <dsp:nvSpPr>
        <dsp:cNvPr id="0" name=""/>
        <dsp:cNvSpPr/>
      </dsp:nvSpPr>
      <dsp:spPr>
        <a:xfrm>
          <a:off x="0" y="0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70BFE9-5B6A-4268-A79C-AC130925F325}">
      <dsp:nvSpPr>
        <dsp:cNvPr id="0" name=""/>
        <dsp:cNvSpPr/>
      </dsp:nvSpPr>
      <dsp:spPr>
        <a:xfrm>
          <a:off x="0" y="0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b="1" kern="1200"/>
            <a:t>Tournament Types: </a:t>
          </a:r>
          <a:endParaRPr lang="en-US" sz="5600" kern="1200"/>
        </a:p>
      </dsp:txBody>
      <dsp:txXfrm>
        <a:off x="0" y="0"/>
        <a:ext cx="7012370" cy="1177282"/>
      </dsp:txXfrm>
    </dsp:sp>
    <dsp:sp modelId="{04543276-0972-48F6-882C-CC08F394C18F}">
      <dsp:nvSpPr>
        <dsp:cNvPr id="0" name=""/>
        <dsp:cNvSpPr/>
      </dsp:nvSpPr>
      <dsp:spPr>
        <a:xfrm>
          <a:off x="0" y="1177282"/>
          <a:ext cx="7012370" cy="0"/>
        </a:xfrm>
        <a:prstGeom prst="line">
          <a:avLst/>
        </a:prstGeom>
        <a:solidFill>
          <a:schemeClr val="accent5">
            <a:hueOff val="439570"/>
            <a:satOff val="-3135"/>
            <a:lumOff val="-5686"/>
            <a:alphaOff val="0"/>
          </a:schemeClr>
        </a:solidFill>
        <a:ln w="22225" cap="rnd" cmpd="sng" algn="ctr">
          <a:solidFill>
            <a:schemeClr val="accent5">
              <a:hueOff val="439570"/>
              <a:satOff val="-3135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4919C0-9F9F-4446-A839-0F5036FE498B}">
      <dsp:nvSpPr>
        <dsp:cNvPr id="0" name=""/>
        <dsp:cNvSpPr/>
      </dsp:nvSpPr>
      <dsp:spPr>
        <a:xfrm>
          <a:off x="0" y="1177282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Single Elimination</a:t>
          </a:r>
          <a:endParaRPr lang="en-US" sz="5600" kern="1200"/>
        </a:p>
      </dsp:txBody>
      <dsp:txXfrm>
        <a:off x="0" y="1177282"/>
        <a:ext cx="7012370" cy="1177282"/>
      </dsp:txXfrm>
    </dsp:sp>
    <dsp:sp modelId="{CFF48B14-3A2F-41E3-A14E-6EF8F243D9C7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solidFill>
          <a:schemeClr val="accent5">
            <a:hueOff val="879139"/>
            <a:satOff val="-6269"/>
            <a:lumOff val="-11373"/>
            <a:alphaOff val="0"/>
          </a:schemeClr>
        </a:solidFill>
        <a:ln w="22225" cap="rnd" cmpd="sng" algn="ctr">
          <a:solidFill>
            <a:schemeClr val="accent5">
              <a:hueOff val="879139"/>
              <a:satOff val="-6269"/>
              <a:lumOff val="-1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F447D2-ECA1-4536-AFBC-331E2BBC622E}">
      <dsp:nvSpPr>
        <dsp:cNvPr id="0" name=""/>
        <dsp:cNvSpPr/>
      </dsp:nvSpPr>
      <dsp:spPr>
        <a:xfrm>
          <a:off x="0" y="2354565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Double Elimination</a:t>
          </a:r>
          <a:endParaRPr lang="en-US" sz="5600" kern="1200"/>
        </a:p>
      </dsp:txBody>
      <dsp:txXfrm>
        <a:off x="0" y="2354565"/>
        <a:ext cx="7012370" cy="1177282"/>
      </dsp:txXfrm>
    </dsp:sp>
    <dsp:sp modelId="{711BD329-4889-4E90-9A70-13E08935CDA5}">
      <dsp:nvSpPr>
        <dsp:cNvPr id="0" name=""/>
        <dsp:cNvSpPr/>
      </dsp:nvSpPr>
      <dsp:spPr>
        <a:xfrm>
          <a:off x="0" y="3531848"/>
          <a:ext cx="7012370" cy="0"/>
        </a:xfrm>
        <a:prstGeom prst="line">
          <a:avLst/>
        </a:prstGeom>
        <a:solidFill>
          <a:schemeClr val="accent5">
            <a:hueOff val="1318709"/>
            <a:satOff val="-9404"/>
            <a:lumOff val="-17059"/>
            <a:alphaOff val="0"/>
          </a:schemeClr>
        </a:solidFill>
        <a:ln w="22225" cap="rnd" cmpd="sng" algn="ctr">
          <a:solidFill>
            <a:schemeClr val="accent5">
              <a:hueOff val="1318709"/>
              <a:satOff val="-9404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860316-6680-4E4E-95A4-959AA51CFD80}">
      <dsp:nvSpPr>
        <dsp:cNvPr id="0" name=""/>
        <dsp:cNvSpPr/>
      </dsp:nvSpPr>
      <dsp:spPr>
        <a:xfrm>
          <a:off x="0" y="3531848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Round Robin</a:t>
          </a:r>
          <a:endParaRPr lang="en-US" sz="5600" kern="1200"/>
        </a:p>
      </dsp:txBody>
      <dsp:txXfrm>
        <a:off x="0" y="3531848"/>
        <a:ext cx="7012370" cy="1177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587CE-A3F8-49DE-9F69-863446D05AF7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5D77C-0F88-4959-A555-DC0F5C3F07E3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8645B-545A-4722-9FAF-40A54F414C30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700" kern="1200" dirty="0"/>
            <a:t>Aesthetic Design</a:t>
          </a:r>
          <a:endParaRPr lang="en-US" sz="2700" kern="1200" dirty="0"/>
        </a:p>
      </dsp:txBody>
      <dsp:txXfrm>
        <a:off x="50287" y="2784119"/>
        <a:ext cx="3262500" cy="720000"/>
      </dsp:txXfrm>
    </dsp:sp>
    <dsp:sp modelId="{FF1C231B-FA8C-47EF-9A6E-AFB7400F51D3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0A5F9-2D36-4D67-BF87-F9D0C0B12B08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5C382-048E-4C82-A844-C9A16ABA88A2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700" kern="1200"/>
            <a:t>Intuitive UX</a:t>
          </a:r>
          <a:endParaRPr lang="en-US" sz="2700" kern="1200"/>
        </a:p>
      </dsp:txBody>
      <dsp:txXfrm>
        <a:off x="3883725" y="2784119"/>
        <a:ext cx="3262500" cy="720000"/>
      </dsp:txXfrm>
    </dsp:sp>
    <dsp:sp modelId="{279FD9DA-DDC9-4438-A211-7C51ED9D87F3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EEFB-508D-4EBA-A9C3-D19868B668FB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F78B9-0701-442F-BACD-A25D4E4D22F8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700" kern="1200" dirty="0"/>
            <a:t>Displays game Results</a:t>
          </a:r>
          <a:endParaRPr lang="en-US" sz="2700" kern="1200" dirty="0"/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00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24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9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55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150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775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3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14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056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72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81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2325-E325-41DA-BBE7-6FC2749AB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Bracket-Me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7FD96-B696-4CD6-97AF-EB2F88CC0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Tanay and the </a:t>
            </a:r>
            <a:r>
              <a:rPr lang="en-CA" dirty="0" err="1"/>
              <a:t>bois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563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57A52-6F7A-4F83-A4D2-593E8507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E58D-2748-496F-A002-5A52EC3D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5" y="1113764"/>
            <a:ext cx="6426034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r>
              <a:rPr lang="en-CA" sz="2000" dirty="0"/>
              <a:t>“At Bracket-Me, we provide an elegant solution to tournament management with our easy to use UI and multi-featured core product. “</a:t>
            </a:r>
          </a:p>
        </p:txBody>
      </p:sp>
    </p:spTree>
    <p:extLst>
      <p:ext uri="{BB962C8B-B14F-4D97-AF65-F5344CB8AC3E}">
        <p14:creationId xmlns:p14="http://schemas.microsoft.com/office/powerpoint/2010/main" val="167339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38793-6689-4ADE-B06C-54A240B7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EFF"/>
                </a:solidFill>
              </a:rPr>
              <a:t>Design Strategy - Backend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CDDB66-9B30-433C-8466-3623BB85D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83700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76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9BDE-33AB-453E-B4EA-BCA05B8A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EFF"/>
                </a:solidFill>
              </a:rPr>
              <a:t>Design Strategy – User Interface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64195F-E27B-44A6-AC57-6E6DE60AF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1061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91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66628-5FBF-44A4-9EEB-9B53C394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Live Demo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503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2214C-2944-4FFE-8307-CBB5E5A3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8BA14657-15E5-46EB-AD57-7EAEB26D0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815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Bracket-Me</vt:lpstr>
      <vt:lpstr>Background</vt:lpstr>
      <vt:lpstr>Design Strategy - Backend</vt:lpstr>
      <vt:lpstr>Design Strategy – User Interface</vt:lpstr>
      <vt:lpstr>Live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Bracket-Me</dc:title>
  <dc:creator>Tanay Desai</dc:creator>
  <cp:lastModifiedBy>Tanay Desai</cp:lastModifiedBy>
  <cp:revision>2</cp:revision>
  <dcterms:created xsi:type="dcterms:W3CDTF">2019-07-20T03:14:39Z</dcterms:created>
  <dcterms:modified xsi:type="dcterms:W3CDTF">2019-07-20T03:22:13Z</dcterms:modified>
</cp:coreProperties>
</file>