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236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521C-2703-40C5-B8B3-F0EBA67EA6E5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B52D-F72C-4D64-B6EF-5E50F2E32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2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521C-2703-40C5-B8B3-F0EBA67EA6E5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B52D-F72C-4D64-B6EF-5E50F2E32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33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521C-2703-40C5-B8B3-F0EBA67EA6E5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B52D-F72C-4D64-B6EF-5E50F2E32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24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521C-2703-40C5-B8B3-F0EBA67EA6E5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B52D-F72C-4D64-B6EF-5E50F2E32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26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521C-2703-40C5-B8B3-F0EBA67EA6E5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B52D-F72C-4D64-B6EF-5E50F2E32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52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521C-2703-40C5-B8B3-F0EBA67EA6E5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B52D-F72C-4D64-B6EF-5E50F2E32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44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521C-2703-40C5-B8B3-F0EBA67EA6E5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B52D-F72C-4D64-B6EF-5E50F2E32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32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521C-2703-40C5-B8B3-F0EBA67EA6E5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B52D-F72C-4D64-B6EF-5E50F2E32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59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521C-2703-40C5-B8B3-F0EBA67EA6E5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B52D-F72C-4D64-B6EF-5E50F2E32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44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521C-2703-40C5-B8B3-F0EBA67EA6E5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B52D-F72C-4D64-B6EF-5E50F2E32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51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521C-2703-40C5-B8B3-F0EBA67EA6E5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B52D-F72C-4D64-B6EF-5E50F2E32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674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7521C-2703-40C5-B8B3-F0EBA67EA6E5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6B52D-F72C-4D64-B6EF-5E50F2E32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69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sz="7300" b="1" dirty="0" smtClean="0"/>
              <a:t>PROJECT TITLE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852936"/>
            <a:ext cx="6400800" cy="1752600"/>
          </a:xfrm>
        </p:spPr>
        <p:txBody>
          <a:bodyPr>
            <a:normAutofit fontScale="40000" lnSpcReduction="20000"/>
          </a:bodyPr>
          <a:lstStyle/>
          <a:p>
            <a:r>
              <a:rPr lang="en-IN" sz="9000" b="1" dirty="0" smtClean="0"/>
              <a:t>Online Test Series application</a:t>
            </a:r>
          </a:p>
          <a:p>
            <a:endParaRPr lang="en-IN" sz="7100" b="1" dirty="0" smtClean="0"/>
          </a:p>
          <a:p>
            <a:endParaRPr lang="en-IN" sz="2400" b="1" dirty="0" smtClean="0"/>
          </a:p>
          <a:p>
            <a:endParaRPr lang="en-IN" dirty="0" smtClean="0"/>
          </a:p>
          <a:p>
            <a:pPr algn="r"/>
            <a:endParaRPr lang="en-IN" sz="2400" dirty="0" smtClean="0"/>
          </a:p>
          <a:p>
            <a:pPr algn="r"/>
            <a:r>
              <a:rPr lang="en-IN" sz="4100" dirty="0" smtClean="0"/>
              <a:t>By:- Tanaya Jadhav</a:t>
            </a:r>
            <a:endParaRPr lang="en-IN" sz="4100" dirty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799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PROBLEM STATEMENT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Online Examination System has become a fast growing examination method because of its speed and accuracy. It is also needed less manpower to execute the examination. Almost all organizations now-a-days, are conducting their objective exams by online examination system, it saves students time in examinations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The functionalities of admin are:</a:t>
            </a:r>
          </a:p>
          <a:p>
            <a:r>
              <a:rPr lang="en-US" dirty="0" smtClean="0"/>
              <a:t>Create test</a:t>
            </a:r>
          </a:p>
          <a:p>
            <a:r>
              <a:rPr lang="en-US" dirty="0" smtClean="0"/>
              <a:t>Search test</a:t>
            </a:r>
          </a:p>
          <a:p>
            <a:pPr marL="0" indent="0">
              <a:buNone/>
            </a:pPr>
            <a:r>
              <a:rPr lang="en-IN" dirty="0" smtClean="0"/>
              <a:t>All </a:t>
            </a:r>
            <a:r>
              <a:rPr lang="en-IN" dirty="0"/>
              <a:t>the mentioned functionalities are to be developed as dedicated user stories which would be part of particular sprints. The development would be in an incremental manner.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022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1143000"/>
          </a:xfrm>
        </p:spPr>
        <p:txBody>
          <a:bodyPr/>
          <a:lstStyle/>
          <a:p>
            <a:r>
              <a:rPr lang="en-IN" dirty="0" smtClean="0"/>
              <a:t>POJO CLASSES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7143"/>
          <a:stretch/>
        </p:blipFill>
        <p:spPr>
          <a:xfrm>
            <a:off x="251520" y="1484784"/>
            <a:ext cx="8496944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01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SERVICE INTERFACE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690689"/>
            <a:ext cx="5747795" cy="404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3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REPOSITORY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90689"/>
            <a:ext cx="6341264" cy="410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1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8880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IN" sz="6000" b="1" dirty="0" smtClean="0"/>
              <a:t>              THANK YOU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98742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673</TotalTime>
  <Words>23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PROJECT TITLE </vt:lpstr>
      <vt:lpstr>PROBLEM STATEMENT </vt:lpstr>
      <vt:lpstr>POJO CLASSES</vt:lpstr>
      <vt:lpstr>SERVICE INTERFACE</vt:lpstr>
      <vt:lpstr>REPOSITORY</vt:lpstr>
      <vt:lpstr>              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Tanaya</dc:creator>
  <cp:lastModifiedBy>Jadhav, Tanaya</cp:lastModifiedBy>
  <cp:revision>18</cp:revision>
  <dcterms:created xsi:type="dcterms:W3CDTF">2019-03-31T06:42:01Z</dcterms:created>
  <dcterms:modified xsi:type="dcterms:W3CDTF">2019-04-02T13:45:30Z</dcterms:modified>
</cp:coreProperties>
</file>