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81" r:id="rId5"/>
    <p:sldId id="263" r:id="rId6"/>
    <p:sldId id="282" r:id="rId7"/>
    <p:sldId id="265" r:id="rId8"/>
    <p:sldId id="278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C8C738-756F-42E1-B8F1-DCF1CAFFFC94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AFB97-7529-434F-B9EC-E7CCADCF2FD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9536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AFB97-7529-434F-B9EC-E7CCADCF2FD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257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2999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0165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937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6594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837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461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445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3697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8448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399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459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67A85-26B0-48FF-B4F4-9873926C7F35}" type="datetimeFigureOut">
              <a:rPr lang="en-IN" smtClean="0"/>
              <a:pPr/>
              <a:t>15-03-2023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A70BF-EE69-4C46-9EF0-0B825636C27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1517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55576" y="3735521"/>
            <a:ext cx="3456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00B0F0"/>
                </a:solidFill>
              </a:rPr>
              <a:t> </a:t>
            </a:r>
            <a:r>
              <a:rPr lang="en-US" sz="3200" b="1" i="1" dirty="0" smtClean="0">
                <a:solidFill>
                  <a:srgbClr val="00B0F0"/>
                </a:solidFill>
              </a:rPr>
              <a:t>Name:-</a:t>
            </a:r>
            <a:r>
              <a:rPr lang="en-US" sz="3200" b="1" i="1" dirty="0" err="1" smtClean="0">
                <a:solidFill>
                  <a:srgbClr val="00B0F0"/>
                </a:solidFill>
              </a:rPr>
              <a:t>Tanaya</a:t>
            </a:r>
            <a:r>
              <a:rPr lang="en-US" sz="3200" b="1" i="1" dirty="0" smtClean="0">
                <a:solidFill>
                  <a:srgbClr val="00B0F0"/>
                </a:solidFill>
              </a:rPr>
              <a:t> Das</a:t>
            </a:r>
            <a:endParaRPr lang="en-US" sz="2400" b="1" i="1" dirty="0" smtClean="0">
              <a:solidFill>
                <a:srgbClr val="00B0F0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95875" y="548680"/>
            <a:ext cx="5572269" cy="288032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 smtClean="0">
                <a:solidFill>
                  <a:srgbClr val="00B0F0"/>
                </a:solidFill>
              </a:rPr>
              <a:t>Collage:-Abacus Institute Of Engineering And Management</a:t>
            </a:r>
            <a:endParaRPr lang="en-US" sz="2400" b="1" i="1" dirty="0" smtClean="0">
              <a:solidFill>
                <a:srgbClr val="00B0F0"/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CARE AND CURE</a:t>
            </a:r>
          </a:p>
          <a:p>
            <a:r>
              <a:rPr lang="en-US" sz="3600" b="1" i="1" dirty="0">
                <a:solidFill>
                  <a:srgbClr val="FF0000"/>
                </a:solidFill>
              </a:rPr>
              <a:t>[</a:t>
            </a:r>
            <a:r>
              <a:rPr lang="en-US" sz="3600" b="1" i="1" dirty="0" smtClean="0">
                <a:solidFill>
                  <a:srgbClr val="FF0000"/>
                </a:solidFill>
              </a:rPr>
              <a:t>Online Medicine Shop]</a:t>
            </a:r>
            <a:endParaRPr lang="en-IN" sz="3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433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4008" y="0"/>
            <a:ext cx="4499992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3528" y="692697"/>
            <a:ext cx="4248472" cy="2088231"/>
          </a:xfrm>
        </p:spPr>
        <p:txBody>
          <a:bodyPr/>
          <a:lstStyle/>
          <a:p>
            <a:pPr algn="l"/>
            <a:r>
              <a:rPr lang="en-US" b="1" i="1" dirty="0" smtClean="0">
                <a:solidFill>
                  <a:srgbClr val="FF0000"/>
                </a:solidFill>
              </a:rPr>
              <a:t>Introduction</a:t>
            </a:r>
            <a:endParaRPr lang="en-IN" b="1" i="1" dirty="0">
              <a:solidFill>
                <a:srgbClr val="FF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66605" y="3140968"/>
            <a:ext cx="4133387" cy="2160240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solidFill>
                  <a:schemeClr val="tx1"/>
                </a:solidFill>
              </a:rPr>
              <a:t>The project Medicine Ordering System is surely going to make ordering of medicine a lot easier. Customer can very easily order medicine through the web portal. User can now order medicine from the comforts of their home.</a:t>
            </a:r>
            <a:endParaRPr lang="en-IN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21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220072" y="0"/>
            <a:ext cx="3923928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6512" y="548680"/>
            <a:ext cx="4608512" cy="1656184"/>
          </a:xfrm>
        </p:spPr>
        <p:txBody>
          <a:bodyPr>
            <a:normAutofit/>
          </a:bodyPr>
          <a:lstStyle/>
          <a:p>
            <a:r>
              <a:rPr lang="en-US" sz="4000" b="1" i="1" dirty="0"/>
              <a:t>Why </a:t>
            </a:r>
            <a:r>
              <a:rPr lang="en-US" sz="4000" b="1" i="1" dirty="0" smtClean="0"/>
              <a:t>we have choose the</a:t>
            </a:r>
            <a:endParaRPr lang="en-IN" sz="4000" b="1" i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95536" y="2276872"/>
            <a:ext cx="4608512" cy="3600400"/>
          </a:xfr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14400" b="1" i="1" dirty="0">
                <a:solidFill>
                  <a:srgbClr val="FF0000"/>
                </a:solidFill>
              </a:rPr>
              <a:t>P</a:t>
            </a:r>
            <a:r>
              <a:rPr lang="en-US" sz="14400" b="1" i="1" dirty="0" smtClean="0">
                <a:solidFill>
                  <a:srgbClr val="FF0000"/>
                </a:solidFill>
              </a:rPr>
              <a:t>roject Topic</a:t>
            </a:r>
          </a:p>
          <a:p>
            <a:endParaRPr lang="en-US" sz="7200" b="1" i="1" dirty="0" smtClean="0">
              <a:solidFill>
                <a:srgbClr val="FF0000"/>
              </a:solidFill>
            </a:endParaRP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To provide online ordering facilities.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Support service in an integrated fashion so as to provide a simple and hassle free ordering platform. 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9600" b="1" dirty="0">
                <a:solidFill>
                  <a:schemeClr val="tx1"/>
                </a:solidFill>
              </a:rPr>
              <a:t>Advantage</a:t>
            </a:r>
          </a:p>
          <a:p>
            <a:pPr marL="457200" indent="-457200" algn="l">
              <a:buFont typeface="Wingdings" pitchFamily="2" charset="2"/>
              <a:buChar char="§"/>
            </a:pPr>
            <a:r>
              <a:rPr lang="en-US" sz="9600" b="1" dirty="0" smtClean="0">
                <a:solidFill>
                  <a:schemeClr val="tx1"/>
                </a:solidFill>
              </a:rPr>
              <a:t>Disadvantage </a:t>
            </a:r>
            <a:endParaRPr lang="en-US" sz="9600" b="1" dirty="0">
              <a:solidFill>
                <a:schemeClr val="tx1"/>
              </a:solidFill>
            </a:endParaRPr>
          </a:p>
          <a:p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423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23528" y="260648"/>
            <a:ext cx="576064" cy="389049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4" name="Subtitle 3"/>
          <p:cNvSpPr txBox="1">
            <a:spLocks/>
          </p:cNvSpPr>
          <p:nvPr/>
        </p:nvSpPr>
        <p:spPr>
          <a:xfrm>
            <a:off x="251520" y="2276872"/>
            <a:ext cx="4824536" cy="23762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itchFamily="2" charset="2"/>
              <a:buChar char="Ø"/>
            </a:pPr>
            <a:r>
              <a:rPr lang="en-US" sz="1800" b="1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Software Requirements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/>
              <a:t>Front End : HTML, CSS, JS, BOOTSTRAP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/>
              <a:t>Middle End   :   Apache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/>
              <a:t>Application Server   :   XAMPP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000" b="1" dirty="0" smtClean="0"/>
              <a:t>Database Server   :   My SQL</a:t>
            </a:r>
          </a:p>
        </p:txBody>
      </p:sp>
      <p:sp>
        <p:nvSpPr>
          <p:cNvPr id="8" name="Subtitle 3"/>
          <p:cNvSpPr txBox="1">
            <a:spLocks/>
          </p:cNvSpPr>
          <p:nvPr/>
        </p:nvSpPr>
        <p:spPr>
          <a:xfrm>
            <a:off x="403920" y="629072"/>
            <a:ext cx="3880048" cy="11437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i="1" dirty="0" smtClean="0">
                <a:solidFill>
                  <a:srgbClr val="FF0000"/>
                </a:solidFill>
              </a:rPr>
              <a:t>Requirements for this project</a:t>
            </a:r>
            <a:endParaRPr lang="en-IN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60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67544" y="260649"/>
            <a:ext cx="7772400" cy="864095"/>
          </a:xfrm>
        </p:spPr>
        <p:txBody>
          <a:bodyPr/>
          <a:lstStyle/>
          <a:p>
            <a:r>
              <a:rPr lang="en-US" b="1" i="1" dirty="0" smtClean="0"/>
              <a:t>Project up to</a:t>
            </a:r>
            <a:endParaRPr lang="en-IN" b="1" i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5516" y="1124744"/>
            <a:ext cx="8568952" cy="792088"/>
          </a:xfrm>
        </p:spPr>
        <p:txBody>
          <a:bodyPr>
            <a:normAutofit/>
          </a:bodyPr>
          <a:lstStyle/>
          <a:p>
            <a:r>
              <a:rPr lang="en-US" sz="3400" b="1" dirty="0" smtClean="0">
                <a:solidFill>
                  <a:srgbClr val="FF0000"/>
                </a:solidFill>
              </a:rPr>
              <a:t>Index Page/Home Page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2689" y="2076997"/>
            <a:ext cx="7560840" cy="40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368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solidFill>
                  <a:srgbClr val="FF0000"/>
                </a:solidFill>
              </a:rPr>
              <a:t>About Page 	        Contact Page</a:t>
            </a:r>
            <a:endParaRPr lang="en-IN" sz="4000" b="1" i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5400" y="1844824"/>
            <a:ext cx="4200400" cy="388843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8200" y="1844824"/>
            <a:ext cx="4038600" cy="3888432"/>
          </a:xfrm>
        </p:spPr>
      </p:pic>
    </p:spTree>
    <p:extLst>
      <p:ext uri="{BB962C8B-B14F-4D97-AF65-F5344CB8AC3E}">
        <p14:creationId xmlns:p14="http://schemas.microsoft.com/office/powerpoint/2010/main" xmlns="" val="63787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1143000"/>
          </a:xfrm>
        </p:spPr>
        <p:txBody>
          <a:bodyPr>
            <a:normAutofit/>
          </a:bodyPr>
          <a:lstStyle/>
          <a:p>
            <a:pPr algn="l"/>
            <a:r>
              <a:rPr lang="en-IN" sz="3600" b="1" i="1" dirty="0" smtClean="0">
                <a:solidFill>
                  <a:srgbClr val="FF0000"/>
                </a:solidFill>
                <a:latin typeface="+mn-lt"/>
              </a:rPr>
              <a:t>   Signup Page			Login Page</a:t>
            </a:r>
            <a:endParaRPr lang="en-IN" sz="3600" b="1" i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0040" y="1700808"/>
            <a:ext cx="4283968" cy="4104455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81872" y="1700808"/>
            <a:ext cx="4038600" cy="41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6678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3240360" cy="2160239"/>
          </a:xfrm>
        </p:spPr>
        <p:txBody>
          <a:bodyPr/>
          <a:lstStyle/>
          <a:p>
            <a:pPr lvl="0"/>
            <a:r>
              <a:rPr lang="en-US" b="1" i="1" dirty="0" smtClean="0">
                <a:solidFill>
                  <a:srgbClr val="00B0F0"/>
                </a:solidFill>
              </a:rPr>
              <a:t>Conclusion</a:t>
            </a:r>
            <a:endParaRPr lang="en-IN" i="1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924944"/>
            <a:ext cx="3816424" cy="2088232"/>
          </a:xfrm>
        </p:spPr>
        <p:txBody>
          <a:bodyPr>
            <a:normAutofit/>
          </a:bodyPr>
          <a:lstStyle/>
          <a:p>
            <a:pPr lvl="0"/>
            <a:r>
              <a:rPr lang="en-US" b="1" i="1" dirty="0" smtClean="0">
                <a:solidFill>
                  <a:schemeClr val="tx1"/>
                </a:solidFill>
              </a:rPr>
              <a:t>Farther scope </a:t>
            </a:r>
            <a:r>
              <a:rPr lang="en-US" b="1" i="1" dirty="0">
                <a:solidFill>
                  <a:schemeClr val="tx1"/>
                </a:solidFill>
              </a:rPr>
              <a:t>and </a:t>
            </a:r>
            <a:r>
              <a:rPr lang="en-US" b="1" i="1" dirty="0" smtClean="0">
                <a:solidFill>
                  <a:schemeClr val="tx1"/>
                </a:solidFill>
              </a:rPr>
              <a:t>further enhancement </a:t>
            </a:r>
            <a:r>
              <a:rPr lang="en-US" b="1" i="1" dirty="0">
                <a:solidFill>
                  <a:schemeClr val="tx1"/>
                </a:solidFill>
              </a:rPr>
              <a:t>of the </a:t>
            </a:r>
            <a:r>
              <a:rPr lang="en-US" b="1" i="1" dirty="0" smtClean="0">
                <a:solidFill>
                  <a:schemeClr val="tx1"/>
                </a:solidFill>
              </a:rPr>
              <a:t>Project</a:t>
            </a:r>
            <a:endParaRPr lang="en-IN" i="1" dirty="0">
              <a:solidFill>
                <a:schemeClr val="tx1"/>
              </a:solidFill>
            </a:endParaRPr>
          </a:p>
          <a:p>
            <a:endParaRPr lang="en-I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9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8100392" cy="602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293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147</Words>
  <Application>Microsoft Office PowerPoint</Application>
  <PresentationFormat>On-screen Show (4:3)</PresentationFormat>
  <Paragraphs>28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Introduction</vt:lpstr>
      <vt:lpstr>Why we have choose the</vt:lpstr>
      <vt:lpstr>Slide 4</vt:lpstr>
      <vt:lpstr>Project up to</vt:lpstr>
      <vt:lpstr>About Page          Contact Page</vt:lpstr>
      <vt:lpstr>   Signup Page   Login Page</vt:lpstr>
      <vt:lpstr>Conclusion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Medicine Shop</dc:title>
  <dc:creator>Diya</dc:creator>
  <cp:lastModifiedBy>hp</cp:lastModifiedBy>
  <cp:revision>54</cp:revision>
  <dcterms:created xsi:type="dcterms:W3CDTF">2019-11-21T14:25:25Z</dcterms:created>
  <dcterms:modified xsi:type="dcterms:W3CDTF">2023-03-15T15:51:31Z</dcterms:modified>
</cp:coreProperties>
</file>