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14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2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3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9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9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8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0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86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9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1ABB6-15FB-4795-B7D1-EA4D9A2A082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BEF570-5F36-489E-BE23-7B5FDF7F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3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frhqjoqohwOIO1zPxtuffqSmVF5LFYp/view?usp=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6774-857B-E335-3EA1-524C52F0C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10288"/>
            <a:ext cx="7197726" cy="2421464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BUDGET SALES ANALYTICS 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26786-8663-EDA1-3C1A-C66AFB7A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104" y="3936554"/>
            <a:ext cx="7197726" cy="2127362"/>
          </a:xfrm>
        </p:spPr>
        <p:txBody>
          <a:bodyPr>
            <a:norm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Data Science Approach for Retail &amp; Sales</a:t>
            </a:r>
          </a:p>
          <a:p>
            <a:endParaRPr lang="en-US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sz="1900" cap="none" dirty="0"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Presented by – Tanaya Harley</a:t>
            </a:r>
            <a:endParaRPr lang="en-IN" sz="1900" cap="none" dirty="0">
              <a:latin typeface="Times New Roman" panose="02020603050405020304" pitchFamily="18" charset="0"/>
              <a:ea typeface="Cascadia Mono SemiBold" panose="020B060902000002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A36-5FC9-1C17-9B8C-29555818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Project Overview 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C3FA6C-BE30-4E13-B880-FA4CE88B4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5320" y="2206811"/>
            <a:ext cx="93929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Domain: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Retail &amp;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Project Level: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Advanced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Technologies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                                      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                                       Tableau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                                      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9FE0-47C5-978F-7887-227F6D32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Problem </a:t>
            </a:r>
            <a:r>
              <a:rPr lang="en-US" dirty="0" err="1">
                <a:latin typeface="Berlin Sans FB Demi" panose="020E0802020502020306" pitchFamily="34" charset="0"/>
              </a:rPr>
              <a:t>STatement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05079-B4EA-6E2B-5384-AAEEBC6B5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2184" y="2151727"/>
            <a:ext cx="982177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Extract and analyze sales data against budget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Identify and visualize key metrics, variances, and meaningful relationships between various attributes (products, customers,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Develop a comprehensive dashboard to provide insights and decision-making support.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2AC5-ED84-AEE0-E0FB-B334A8E7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Dataset Overview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71BE-24D1-AA6E-B233-6D868E33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Dataset Source : </a:t>
            </a:r>
            <a:r>
              <a:rPr lang="en-US" sz="2000" dirty="0">
                <a:latin typeface="Californian FB" panose="0207040306080B030204" pitchFamily="18" charset="0"/>
                <a:hlinkClick r:id="rId2"/>
              </a:rPr>
              <a:t>https://drive.google.com/file/d/1-frhqjoqohwOIO1zPxtuffqSmVF5LFYp/view?usp=share_link</a:t>
            </a:r>
            <a:endParaRPr lang="en-US" sz="2000" dirty="0">
              <a:latin typeface="Californian FB" panose="0207040306080B030204" pitchFamily="18" charset="0"/>
            </a:endParaRPr>
          </a:p>
          <a:p>
            <a:endParaRPr lang="en-US" sz="2000" dirty="0">
              <a:latin typeface="Californian FB" panose="0207040306080B030204" pitchFamily="18" charset="0"/>
            </a:endParaRPr>
          </a:p>
          <a:p>
            <a:r>
              <a:rPr lang="en-US" sz="2000" dirty="0">
                <a:latin typeface="Californian FB" panose="0207040306080B030204" pitchFamily="18" charset="0"/>
              </a:rPr>
              <a:t>Data Details:</a:t>
            </a:r>
          </a:p>
          <a:p>
            <a:pPr marL="0" indent="0">
              <a:buNone/>
            </a:pPr>
            <a:r>
              <a:rPr lang="en-US" sz="2000" dirty="0">
                <a:latin typeface="Californian FB" panose="0207040306080B030204" pitchFamily="18" charset="0"/>
              </a:rPr>
              <a:t>     Includes sales figures, budget data, product information, customer details, etc.</a:t>
            </a:r>
          </a:p>
          <a:p>
            <a:pPr marL="0" indent="0">
              <a:buNone/>
            </a:pPr>
            <a:r>
              <a:rPr lang="en-US" sz="2000" dirty="0">
                <a:latin typeface="Californian FB" panose="0207040306080B030204" pitchFamily="18" charset="0"/>
              </a:rPr>
              <a:t>     Suitable for extracting and comparing sales and budget information.</a:t>
            </a:r>
            <a:endParaRPr lang="en-IN" sz="20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D292-CF76-FC07-96D4-C5D1A48A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Project Approach 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702C13-7510-BF31-3BD2-C415EE00E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9881" y="2246528"/>
            <a:ext cx="96311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Data Extraction &amp; Cleaning: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Extract necessary data points (Sales, Budget, Variance).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Clean and preprocess the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Data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Identify key metrics and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Analyze relationships between attributes (e.g., product type, region, customer segments).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Dashboard Development: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Use visualization tools (Tableau/Power BI) to create a comprehensive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Highlight key insights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0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932C-9C36-E5E0-5F49-F9B9482B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TOOLS AND TECHNIQUES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A366E1-5191-C2CC-E7AA-B96A85ECD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2441" y="2455681"/>
            <a:ext cx="396640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Python: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Tableau/Power BI: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Dashboard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5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8CA2-5D4A-A4D7-F2BC-BF5E5C66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PROJECT EVALUATION METRICS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65E2C1-3E6F-5A59-F3F9-6DD82AE37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1" y="2305615"/>
            <a:ext cx="95077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Safety: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Ensure the project does not cause harm (e.g., accurate and secure data handling).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Testability: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Code should be modular and testable.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Maintainability: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Ensure the codebase is maintainable and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Portability: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Code should run consistently across different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14516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E291-9437-4272-7A71-C1474A80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77346"/>
            <a:ext cx="10131425" cy="145626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Engravers MT" panose="02090707080505020304" pitchFamily="18" charset="0"/>
              </a:rPr>
              <a:t>THANK YOU !</a:t>
            </a:r>
            <a:endParaRPr lang="en-IN" sz="880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6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</TotalTime>
  <Words>289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Californian FB</vt:lpstr>
      <vt:lpstr>Cascadia Mono SemiBold</vt:lpstr>
      <vt:lpstr>Engravers MT</vt:lpstr>
      <vt:lpstr>Times New Roman</vt:lpstr>
      <vt:lpstr>Celestial</vt:lpstr>
      <vt:lpstr>BUDGET SALES ANALYTICS </vt:lpstr>
      <vt:lpstr>Project Overview </vt:lpstr>
      <vt:lpstr>Problem STatement</vt:lpstr>
      <vt:lpstr>Dataset Overview</vt:lpstr>
      <vt:lpstr>Project Approach </vt:lpstr>
      <vt:lpstr>TOOLS AND TECHNIQUES</vt:lpstr>
      <vt:lpstr>PROJECT EVALUATION METRICS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Tanaya Harley</dc:creator>
  <cp:lastModifiedBy>Tanaya Harley</cp:lastModifiedBy>
  <cp:revision>1</cp:revision>
  <dcterms:created xsi:type="dcterms:W3CDTF">2024-08-29T17:41:28Z</dcterms:created>
  <dcterms:modified xsi:type="dcterms:W3CDTF">2024-08-29T18:19:04Z</dcterms:modified>
</cp:coreProperties>
</file>