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3A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/>
    <p:restoredTop sz="94643"/>
  </p:normalViewPr>
  <p:slideViewPr>
    <p:cSldViewPr snapToGrid="0" snapToObjects="1">
      <p:cViewPr>
        <p:scale>
          <a:sx n="88" d="100"/>
          <a:sy n="88" d="100"/>
        </p:scale>
        <p:origin x="1600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B78B-9A97-424C-9983-ACAD80A82749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B6B-8858-FE46-89EC-D66681A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B78B-9A97-424C-9983-ACAD80A82749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B6B-8858-FE46-89EC-D66681A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B78B-9A97-424C-9983-ACAD80A82749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B6B-8858-FE46-89EC-D66681A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B78B-9A97-424C-9983-ACAD80A82749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B6B-8858-FE46-89EC-D66681A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5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B78B-9A97-424C-9983-ACAD80A82749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B6B-8858-FE46-89EC-D66681A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B78B-9A97-424C-9983-ACAD80A82749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B6B-8858-FE46-89EC-D66681A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B78B-9A97-424C-9983-ACAD80A82749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B6B-8858-FE46-89EC-D66681A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B78B-9A97-424C-9983-ACAD80A82749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B6B-8858-FE46-89EC-D66681A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9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B78B-9A97-424C-9983-ACAD80A82749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B6B-8858-FE46-89EC-D66681A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3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B78B-9A97-424C-9983-ACAD80A82749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B6B-8858-FE46-89EC-D66681A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B78B-9A97-424C-9983-ACAD80A82749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FB6B-8858-FE46-89EC-D66681A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B78B-9A97-424C-9983-ACAD80A82749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BFB6B-8858-FE46-89EC-D66681A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4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5B4D8B-F202-E440-A838-B1BB62C74A1E}"/>
              </a:ext>
            </a:extLst>
          </p:cNvPr>
          <p:cNvSpPr txBox="1"/>
          <p:nvPr/>
        </p:nvSpPr>
        <p:spPr>
          <a:xfrm>
            <a:off x="5986021" y="424206"/>
            <a:ext cx="2545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 name is </a:t>
            </a:r>
          </a:p>
          <a:p>
            <a:pPr algn="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Tanay Sheth.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F447A8-F8F5-634D-851D-AF59493A5680}"/>
              </a:ext>
            </a:extLst>
          </p:cNvPr>
          <p:cNvSpPr/>
          <p:nvPr/>
        </p:nvSpPr>
        <p:spPr>
          <a:xfrm>
            <a:off x="471340" y="424206"/>
            <a:ext cx="2243580" cy="2320172"/>
          </a:xfrm>
          <a:prstGeom prst="roundRect">
            <a:avLst>
              <a:gd name="adj" fmla="val 6163"/>
            </a:avLst>
          </a:prstGeom>
          <a:gradFill>
            <a:gsLst>
              <a:gs pos="0">
                <a:srgbClr val="3133D5"/>
              </a:gs>
              <a:gs pos="100000">
                <a:srgbClr val="2ABFD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Web 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883124-6463-9F44-A560-863F38D97B67}"/>
              </a:ext>
            </a:extLst>
          </p:cNvPr>
          <p:cNvSpPr/>
          <p:nvPr/>
        </p:nvSpPr>
        <p:spPr>
          <a:xfrm>
            <a:off x="3450210" y="424206"/>
            <a:ext cx="2243580" cy="2320172"/>
          </a:xfrm>
          <a:prstGeom prst="roundRect">
            <a:avLst>
              <a:gd name="adj" fmla="val 6163"/>
            </a:avLst>
          </a:prstGeom>
          <a:solidFill>
            <a:srgbClr val="B3A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Georgia Tech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3D6C61D-8DE6-8948-8C33-C0F61B698C69}"/>
              </a:ext>
            </a:extLst>
          </p:cNvPr>
          <p:cNvSpPr/>
          <p:nvPr/>
        </p:nvSpPr>
        <p:spPr>
          <a:xfrm>
            <a:off x="6287678" y="1348502"/>
            <a:ext cx="2243580" cy="1395876"/>
          </a:xfrm>
          <a:prstGeom prst="roundRect">
            <a:avLst>
              <a:gd name="adj" fmla="val 6163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LinkedIn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260218-1C9A-E249-BD14-0CCA847D985C}"/>
              </a:ext>
            </a:extLst>
          </p:cNvPr>
          <p:cNvSpPr/>
          <p:nvPr/>
        </p:nvSpPr>
        <p:spPr>
          <a:xfrm>
            <a:off x="471340" y="2970623"/>
            <a:ext cx="5222450" cy="2320172"/>
          </a:xfrm>
          <a:prstGeom prst="roundRect">
            <a:avLst>
              <a:gd name="adj" fmla="val 6163"/>
            </a:avLst>
          </a:prstGeom>
          <a:gradFill flip="none" rotWithShape="1">
            <a:gsLst>
              <a:gs pos="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Stackfolio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B8D694-FF70-9B46-8C65-530163357A25}"/>
              </a:ext>
            </a:extLst>
          </p:cNvPr>
          <p:cNvSpPr/>
          <p:nvPr/>
        </p:nvSpPr>
        <p:spPr>
          <a:xfrm>
            <a:off x="6287678" y="2970623"/>
            <a:ext cx="2309568" cy="2320172"/>
          </a:xfrm>
          <a:prstGeom prst="roundRect">
            <a:avLst>
              <a:gd name="adj" fmla="val 6163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Contact Me</a:t>
            </a:r>
          </a:p>
        </p:txBody>
      </p:sp>
    </p:spTree>
    <p:extLst>
      <p:ext uri="{BB962C8B-B14F-4D97-AF65-F5344CB8AC3E}">
        <p14:creationId xmlns:p14="http://schemas.microsoft.com/office/powerpoint/2010/main" val="37531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B2594-363E-0D45-BE2E-FD874FC09968}"/>
              </a:ext>
            </a:extLst>
          </p:cNvPr>
          <p:cNvSpPr txBox="1"/>
          <p:nvPr/>
        </p:nvSpPr>
        <p:spPr>
          <a:xfrm>
            <a:off x="1816925" y="1175657"/>
            <a:ext cx="5830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name is Tanay Sheth. I am a student at Georgia Tech</a:t>
            </a:r>
          </a:p>
          <a:p>
            <a:endParaRPr lang="en-US" dirty="0"/>
          </a:p>
          <a:p>
            <a:r>
              <a:rPr lang="en-US" dirty="0"/>
              <a:t>Georgia Tech – Finance, Business Administration, Engineering &amp; Management</a:t>
            </a:r>
          </a:p>
          <a:p>
            <a:endParaRPr lang="en-US" dirty="0"/>
          </a:p>
          <a:p>
            <a:r>
              <a:rPr lang="en-US" dirty="0"/>
              <a:t>Stackfolio – Digital Advertising, Web Design, Email Campaigning</a:t>
            </a:r>
          </a:p>
          <a:p>
            <a:endParaRPr lang="en-US" dirty="0"/>
          </a:p>
          <a:p>
            <a:r>
              <a:rPr lang="en-US" dirty="0"/>
              <a:t>Contact Me</a:t>
            </a:r>
          </a:p>
          <a:p>
            <a:endParaRPr lang="en-US" dirty="0"/>
          </a:p>
          <a:p>
            <a:r>
              <a:rPr lang="en-US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192254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5BBDDE2-9B19-9849-8E6E-143DCD82AC9A}"/>
              </a:ext>
            </a:extLst>
          </p:cNvPr>
          <p:cNvGrpSpPr/>
          <p:nvPr/>
        </p:nvGrpSpPr>
        <p:grpSpPr>
          <a:xfrm>
            <a:off x="1686296" y="1456979"/>
            <a:ext cx="5866410" cy="2801043"/>
            <a:chOff x="1686296" y="1260928"/>
            <a:chExt cx="5866410" cy="280104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12905D5-6DC0-8440-9BC0-ABAA756DE0DF}"/>
                </a:ext>
              </a:extLst>
            </p:cNvPr>
            <p:cNvSpPr txBox="1"/>
            <p:nvPr/>
          </p:nvSpPr>
          <p:spPr>
            <a:xfrm>
              <a:off x="1686296" y="1260928"/>
              <a:ext cx="586641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Hi there! My name is Tanay Sheth. Welcome to my portfolio.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B5EE44-F570-0940-95EE-C46639BEC44F}"/>
                </a:ext>
              </a:extLst>
            </p:cNvPr>
            <p:cNvSpPr txBox="1"/>
            <p:nvPr/>
          </p:nvSpPr>
          <p:spPr>
            <a:xfrm>
              <a:off x="1686296" y="3415640"/>
              <a:ext cx="288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 am a student at Georgia Tech in Atlanta, Georgia. I study finance, engineering, and design.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22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623D894-85F4-BD41-BADF-727EFD44C248}"/>
              </a:ext>
            </a:extLst>
          </p:cNvPr>
          <p:cNvSpPr/>
          <p:nvPr/>
        </p:nvSpPr>
        <p:spPr>
          <a:xfrm>
            <a:off x="-1" y="5759468"/>
            <a:ext cx="9144000" cy="305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F03F8-6431-9341-AD2D-AA0025AC5213}"/>
              </a:ext>
            </a:extLst>
          </p:cNvPr>
          <p:cNvSpPr txBox="1"/>
          <p:nvPr/>
        </p:nvSpPr>
        <p:spPr>
          <a:xfrm>
            <a:off x="1686296" y="773489"/>
            <a:ext cx="266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DBAAA-1766-6A4C-A115-D9E941DE20D7}"/>
              </a:ext>
            </a:extLst>
          </p:cNvPr>
          <p:cNvSpPr txBox="1"/>
          <p:nvPr/>
        </p:nvSpPr>
        <p:spPr>
          <a:xfrm>
            <a:off x="1686295" y="1050488"/>
            <a:ext cx="6424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Previously, I spent 15-months at a fintech startup in Atlanta called Stackfolio as a Sales &amp; Marketing Intern.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C5E36-FFB4-E843-AFDC-569D09B20310}"/>
              </a:ext>
            </a:extLst>
          </p:cNvPr>
          <p:cNvSpPr txBox="1"/>
          <p:nvPr/>
        </p:nvSpPr>
        <p:spPr>
          <a:xfrm>
            <a:off x="1686295" y="2527816"/>
            <a:ext cx="642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01</a:t>
            </a:r>
            <a:r>
              <a:rPr lang="en-US" sz="3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Platform Growth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4D04D-013E-E24C-84C5-5771220AA504}"/>
              </a:ext>
            </a:extLst>
          </p:cNvPr>
          <p:cNvSpPr txBox="1"/>
          <p:nvPr/>
        </p:nvSpPr>
        <p:spPr>
          <a:xfrm>
            <a:off x="1686295" y="3112591"/>
            <a:ext cx="642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02</a:t>
            </a:r>
            <a:r>
              <a:rPr lang="en-US" sz="3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Digital Advertising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8BB91-2CCD-A644-A3A0-5E89CC0C45AE}"/>
              </a:ext>
            </a:extLst>
          </p:cNvPr>
          <p:cNvSpPr txBox="1"/>
          <p:nvPr/>
        </p:nvSpPr>
        <p:spPr>
          <a:xfrm>
            <a:off x="1686295" y="3697366"/>
            <a:ext cx="642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03</a:t>
            </a:r>
            <a:r>
              <a:rPr lang="en-US" sz="3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 Design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22837-BF83-FE41-9FE1-5039C7904648}"/>
              </a:ext>
            </a:extLst>
          </p:cNvPr>
          <p:cNvSpPr txBox="1"/>
          <p:nvPr/>
        </p:nvSpPr>
        <p:spPr>
          <a:xfrm>
            <a:off x="1686294" y="4866916"/>
            <a:ext cx="346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Visit Stackfolio’s website ➞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6BC142-F3D0-964A-9D20-1DDD40CE9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3" r="26172"/>
          <a:stretch/>
        </p:blipFill>
        <p:spPr>
          <a:xfrm>
            <a:off x="6733309" y="2626667"/>
            <a:ext cx="1876300" cy="2820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AE1CE4-819F-3B49-A3A2-40D17C2BE3E0}"/>
              </a:ext>
            </a:extLst>
          </p:cNvPr>
          <p:cNvSpPr txBox="1"/>
          <p:nvPr/>
        </p:nvSpPr>
        <p:spPr>
          <a:xfrm>
            <a:off x="1686294" y="4282141"/>
            <a:ext cx="642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04</a:t>
            </a:r>
            <a:r>
              <a:rPr lang="en-US" sz="3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Email Campaigning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DA4579-DFF2-F44A-BD0E-EF1D73064B7F}"/>
              </a:ext>
            </a:extLst>
          </p:cNvPr>
          <p:cNvGrpSpPr/>
          <p:nvPr/>
        </p:nvGrpSpPr>
        <p:grpSpPr>
          <a:xfrm>
            <a:off x="0" y="-5526286"/>
            <a:ext cx="9144000" cy="5411303"/>
            <a:chOff x="0" y="0"/>
            <a:chExt cx="9144000" cy="54113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9C1CC4-5E11-4A47-8A01-C8D6E8A17782}"/>
                </a:ext>
              </a:extLst>
            </p:cNvPr>
            <p:cNvSpPr/>
            <p:nvPr/>
          </p:nvSpPr>
          <p:spPr>
            <a:xfrm>
              <a:off x="0" y="0"/>
              <a:ext cx="9144000" cy="541130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E63DD75-9B46-994F-934F-AA61813D93A9}"/>
                </a:ext>
              </a:extLst>
            </p:cNvPr>
            <p:cNvGrpSpPr/>
            <p:nvPr/>
          </p:nvGrpSpPr>
          <p:grpSpPr>
            <a:xfrm>
              <a:off x="1686294" y="1395586"/>
              <a:ext cx="5866410" cy="2080750"/>
              <a:chOff x="1686294" y="1199535"/>
              <a:chExt cx="5866410" cy="208075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2EB187-1C9F-E049-8D72-095B692D0178}"/>
                  </a:ext>
                </a:extLst>
              </p:cNvPr>
              <p:cNvSpPr txBox="1"/>
              <p:nvPr/>
            </p:nvSpPr>
            <p:spPr>
              <a:xfrm>
                <a:off x="1686294" y="1199535"/>
                <a:ext cx="58664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Hi there! My name is Tanay Sheth, and I am a student at Georgia Tech.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FCD1D1-A22D-6841-9BFD-4BA84FDC27B5}"/>
                  </a:ext>
                </a:extLst>
              </p:cNvPr>
              <p:cNvSpPr txBox="1"/>
              <p:nvPr/>
            </p:nvSpPr>
            <p:spPr>
              <a:xfrm>
                <a:off x="1686296" y="3003286"/>
                <a:ext cx="28857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Say hi on LinkedIn ➞  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3654F5-42F1-1F4C-9BAD-4C21CD7ACFE1}"/>
              </a:ext>
            </a:extLst>
          </p:cNvPr>
          <p:cNvSpPr txBox="1"/>
          <p:nvPr/>
        </p:nvSpPr>
        <p:spPr>
          <a:xfrm>
            <a:off x="1686296" y="6247831"/>
            <a:ext cx="266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004148-7BA0-4841-8B30-E3E5E79E3DD5}"/>
              </a:ext>
            </a:extLst>
          </p:cNvPr>
          <p:cNvSpPr txBox="1"/>
          <p:nvPr/>
        </p:nvSpPr>
        <p:spPr>
          <a:xfrm>
            <a:off x="1686295" y="6524830"/>
            <a:ext cx="6424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 am a third-year student at Georgia Tech, majoring in Business Administration with a concentration in Finance and a minor in Engineering &amp; Management.</a:t>
            </a:r>
            <a:endParaRPr lang="en-US" sz="1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DE978D-9176-6B45-9E84-3CD91E99499A}"/>
              </a:ext>
            </a:extLst>
          </p:cNvPr>
          <p:cNvSpPr/>
          <p:nvPr/>
        </p:nvSpPr>
        <p:spPr>
          <a:xfrm>
            <a:off x="0" y="8810172"/>
            <a:ext cx="9144000" cy="15696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2564A-8191-954D-A586-6E63F7BF00DD}"/>
              </a:ext>
            </a:extLst>
          </p:cNvPr>
          <p:cNvSpPr txBox="1"/>
          <p:nvPr/>
        </p:nvSpPr>
        <p:spPr>
          <a:xfrm>
            <a:off x="1686293" y="9364169"/>
            <a:ext cx="64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talk: email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tanaysheth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[at]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gatech.edu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3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DF00544-D0AE-974C-8032-D7314AF0451D}"/>
              </a:ext>
            </a:extLst>
          </p:cNvPr>
          <p:cNvGrpSpPr/>
          <p:nvPr/>
        </p:nvGrpSpPr>
        <p:grpSpPr>
          <a:xfrm>
            <a:off x="3643086" y="3080656"/>
            <a:ext cx="1335314" cy="634631"/>
            <a:chOff x="2162629" y="1455056"/>
            <a:chExt cx="5428342" cy="257991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F5E7AE4-14AD-CE46-AEA9-F936244FEED9}"/>
                </a:ext>
              </a:extLst>
            </p:cNvPr>
            <p:cNvPicPr/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25" t="6891" r="53487" b="11187"/>
            <a:stretch/>
          </p:blipFill>
          <p:spPr bwMode="auto">
            <a:xfrm>
              <a:off x="2162629" y="1455056"/>
              <a:ext cx="2177142" cy="243477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D07392-A083-9D47-A8CE-7497452A74DF}"/>
                </a:ext>
              </a:extLst>
            </p:cNvPr>
            <p:cNvSpPr/>
            <p:nvPr/>
          </p:nvSpPr>
          <p:spPr>
            <a:xfrm>
              <a:off x="3468914" y="2452914"/>
              <a:ext cx="4122057" cy="1582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9B2B96-A866-1C4C-8D45-409F947C57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4500" y="-1553028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8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1820</TotalTime>
  <Words>184</Words>
  <Application>Microsoft Macintosh PowerPoint</Application>
  <PresentationFormat>On-screen Show (16:10)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Sheth, Tanay D</dc:creator>
  <cp:lastModifiedBy>Sheth, Tanay D</cp:lastModifiedBy>
  <cp:revision>13</cp:revision>
  <dcterms:created xsi:type="dcterms:W3CDTF">2018-11-24T19:42:24Z</dcterms:created>
  <dcterms:modified xsi:type="dcterms:W3CDTF">2018-11-26T02:02:35Z</dcterms:modified>
</cp:coreProperties>
</file>