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9533063" y="1899867"/>
            <a:ext cx="11500734" cy="6813424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2196195" y="3174423"/>
            <a:ext cx="5118412" cy="5260369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2870398" y="3803571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23370" y="4601530"/>
            <a:ext cx="8614403" cy="1252500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600801" y="6316276"/>
            <a:ext cx="5600601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90043" y="7672125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14239" y="4604884"/>
            <a:ext cx="7217375" cy="113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2800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MULTI-MODEL LEARNING STUDIO FOR CSE &amp; CYBER-SECURITY 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23094" y="6811775"/>
            <a:ext cx="3063983" cy="874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TANAY HARSH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01-09-2025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18818" y="7648157"/>
            <a:ext cx="4385416" cy="36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 GANDHI-NAGAR, BHOPAL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14592" y="6422571"/>
            <a:ext cx="4850855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	ROUGE-SYNDICATE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28838" y="3543126"/>
            <a:ext cx="15130462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Frontend: </a:t>
            </a:r>
            <a:r>
              <a:rPr lang="en-IN" sz="3200" dirty="0">
                <a:solidFill>
                  <a:schemeClr val="bg1"/>
                </a:solidFill>
              </a:rPr>
              <a:t>React + CSS for a fast, clean chat UI with mode selector (Teacher/Friend/Fun/Custom) and streaming responses.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Backend API</a:t>
            </a:r>
            <a:r>
              <a:rPr lang="en-IN" sz="3200" dirty="0">
                <a:solidFill>
                  <a:schemeClr val="bg1"/>
                </a:solidFill>
              </a:rPr>
              <a:t>: Flask or Express to expose chat endpoints, route requests per mode, and manage prompt templates and safety banners.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AI Runtime: </a:t>
            </a:r>
            <a:r>
              <a:rPr lang="en-IN" sz="3200" dirty="0" err="1">
                <a:solidFill>
                  <a:schemeClr val="bg1"/>
                </a:solidFill>
              </a:rPr>
              <a:t>Ollama</a:t>
            </a:r>
            <a:r>
              <a:rPr lang="en-IN" sz="3200" dirty="0">
                <a:solidFill>
                  <a:schemeClr val="bg1"/>
                </a:solidFill>
              </a:rPr>
              <a:t> running local Dolphin/Mistral models for general coding help and an uncensored-but-ethical cybersecurity mode.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Storage: </a:t>
            </a:r>
            <a:r>
              <a:rPr lang="en-IN" sz="3200" dirty="0">
                <a:solidFill>
                  <a:schemeClr val="bg1"/>
                </a:solidFill>
              </a:rPr>
              <a:t>Local database (e.g., SQLite/Postgres) for chat history, user preferences, and memory/RAG data—fully on-device for privacy and offline use.</a:t>
            </a: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Expected Outcome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14574" y="3543126"/>
            <a:ext cx="14944725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Learning impact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: task success rate, time-to-solve coding problems, and clarity scores for explanations based on rubrics.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System quality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: response latency and offline reliability; accuracy checks via unit tests or sample challenges; stability metrics.</a:t>
            </a: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Engagement and safety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: weekly active users, session length, retention; zero privacy incidents and presence of ethical warnings/consent acknowledgments.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6E966-34E4-3FB2-5097-7B6020C2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F6EB04-8ADD-DB0E-883D-8B51C61A0918}"/>
              </a:ext>
            </a:extLst>
          </p:cNvPr>
          <p:cNvSpPr txBox="1"/>
          <p:nvPr/>
        </p:nvSpPr>
        <p:spPr>
          <a:xfrm>
            <a:off x="3342308" y="605856"/>
            <a:ext cx="11359450" cy="174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Specialized for CS &amp; Cybersecurity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E288C5D-B2FF-3721-5473-DE2B8DBB7F78}"/>
              </a:ext>
            </a:extLst>
          </p:cNvPr>
          <p:cNvSpPr txBox="1"/>
          <p:nvPr/>
        </p:nvSpPr>
        <p:spPr>
          <a:xfrm>
            <a:off x="2314574" y="3991367"/>
            <a:ext cx="14944725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An AI workspace tailored for Computer Science, AI/ML, and especially Cybersecurity, providing practical, uncensored knowledge essential for real-world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Dual-Mode Access with Verification – Offers two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modes:CS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Mode for programming, algorithms, and AI/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ML.Cybersecurity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Mode with restricted, verified access to ensure responsible use of sensitive knowledge.</a:t>
            </a: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A7D2F06B-166C-413E-EDD5-7B19B58CE151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2166390-A2DA-152A-A799-B26D3466C1C5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2178D301-B0A9-5889-D270-F097C98BC0F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696AAA2D-FB8C-78F5-C69C-80DB5797107D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1164F7A-3670-9D87-40ED-7468B74D5D9D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5C5602D4-B5E7-5C5C-D10B-AB6A5C593645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38CB7DB-AD08-1E44-B0FF-2F779265C1AA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84D808F-B3F2-B9C2-B25A-1A8340360E94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D46804DC-4F2D-1228-96AF-A5DFBDA87F87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881CEB4-E1C2-3D70-8724-4E1234C2096C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BB6F38E-AC6C-F396-4F43-07E228B4B21C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2D65EA2-BA18-C74E-4016-E9CCD707AF67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02100C30-E525-DFF7-49A4-754BE7DF5426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8835BDE-1B7A-7119-B42E-0A0B52E98E6C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38D1BA7-39CB-1BDF-B569-354958D016F7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2EC54D6-0F42-437B-9618-4D45BE118F57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2E7FC81-70AF-84AC-E916-7A1C27A2CDCD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FF660697-14DC-0650-9261-7FCF061C629D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5642A87A-E2E9-1B52-1E74-BB4E21CB0D8B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7857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1702" y="-3249173"/>
            <a:ext cx="700320" cy="11132277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6157" y="2039451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3718322"/>
            <a:ext cx="9822721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Specialized for CS &amp; Cybersecurity </a:t>
            </a:r>
            <a:r>
              <a:rPr lang="en-US" sz="2400" dirty="0">
                <a:solidFill>
                  <a:schemeClr val="bg1"/>
                </a:solidFill>
              </a:rPr>
              <a:t>– An AI workspace tailored for Computer Science, AI/ML, and especially Cybersecurity, providing practical, uncensored knowledge essential for real-world 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Dual-Mode Access with Verification </a:t>
            </a:r>
            <a:r>
              <a:rPr lang="en-US" sz="2400" b="1" dirty="0">
                <a:solidFill>
                  <a:schemeClr val="bg1"/>
                </a:solidFill>
              </a:rPr>
              <a:t>– Offers two modes: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CS Mode </a:t>
            </a:r>
            <a:r>
              <a:rPr lang="en-US" sz="2400" dirty="0">
                <a:solidFill>
                  <a:schemeClr val="bg1"/>
                </a:solidFill>
              </a:rPr>
              <a:t>for programming, algorithms, and AI/ML.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Cybersecurity Mode </a:t>
            </a:r>
            <a:r>
              <a:rPr lang="en-US" sz="2400" dirty="0">
                <a:solidFill>
                  <a:schemeClr val="bg1"/>
                </a:solidFill>
              </a:rPr>
              <a:t>with restricted, verified access to ensure responsible use of sensitive knowledge.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Market Advantage </a:t>
            </a:r>
            <a:r>
              <a:rPr lang="en-US" sz="2400" dirty="0">
                <a:solidFill>
                  <a:schemeClr val="bg1"/>
                </a:solidFill>
              </a:rPr>
              <a:t>– Built with deep programming intelligence and algorithmic strength, the platform is designed to outperform existing solutions in the current tech market.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74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Problem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57413" y="3492171"/>
            <a:ext cx="15101886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Problem Resolved: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Generic AI tools avoid advanced cybersecurity topics and provide censored, incomplete knowledge.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Lack of specialized LLMs means poor depth in programming, AI/ML, and vulnerability analysis.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Students and professionals waste time juggling multiple disconnected platforms for coding, security testing, and learning.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Opportunities: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multi-LLM, dual-mode workspace designed for both CS/AI education and Cybersecurity training. It unifies adaptive tutoring, deep programming insights, and ethical security exploration in one secure platform with verification-based access.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6E03E-2C54-13EC-DDF0-86224CE7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2446C5C-5E13-F9C8-8127-D5F621A373CF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D3A436D-5AA7-ACAF-3956-9D480EC89B02}"/>
              </a:ext>
            </a:extLst>
          </p:cNvPr>
          <p:cNvSpPr txBox="1"/>
          <p:nvPr/>
        </p:nvSpPr>
        <p:spPr>
          <a:xfrm>
            <a:off x="2157413" y="3492171"/>
            <a:ext cx="15101886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Value: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CS &amp; Related Fields: Faster learning, clearer explanations, automated code insights, and practice-based skill building.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Cybersecurity Mode: Verified users gain safe, uncensored access to real-world security knowledge, guided exploit testing, and vulnerability exploration with protective educational guardrails.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Consolidated history/memory and offline privacy ensure secure, personalized, and long-term learning.</a:t>
            </a: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1DF869E-B1A3-358D-9A07-838F5E96425F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5953C67-72E0-3FCA-D189-CB9E61F8179D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AEEEDD8-647F-DDDB-4B1B-0C6EBF9B8975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4088902-A8DC-3401-84ED-64C851228190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40A187C-013F-AB21-9731-57C20BD07633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A7B5EBC-21AE-4F17-F30A-F79A1D3F632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6D99F8B-12B1-0ABA-72A3-14B2E03F9DEA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3ADC7AD-8590-5B27-0DF8-DFE083C245D3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2747E5E8-C1D1-5747-9C26-47A0EDE543BD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FF3BF4A-2A01-3C69-968C-1D7E41F07032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88FF4B2-645E-224B-6E54-A4AB99352B64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60C4D7E-2F03-9506-2795-6E90D007ABB2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5AE5ACD7-1669-5D65-0B33-9B0AFD48F73F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B758AA4-28A2-1DA9-2B03-C000F37B5C0C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9A1DF73-2CCB-9600-4B6F-4185AC05B6CA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D4F4899E-F412-045C-B7A4-62BB407B28C5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C205350-8A02-7F40-58C8-AD34B5364F92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BE76C3C5-FA36-1CEC-57F1-68322F2751D6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E868BE15-968C-2844-9F43-704793D5638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573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14575" y="3648739"/>
            <a:ext cx="15101887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All-in-one desktop app acting as teacher, coding partner, and personal assistant with selectable conversation modes (teacher, friend, fun, custom).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Runs locally via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Ollama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using Dolphin for detailed technical guidance while maintaining privacy and offline capability.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Persistent memory and history to continue sessions and remember preferences for a personal, friendly experience.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85988" y="3307505"/>
            <a:ext cx="15479770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Intelligent Code Mastery</a:t>
            </a:r>
            <a:r>
              <a:rPr lang="en-US" sz="2800" dirty="0">
                <a:solidFill>
                  <a:schemeClr val="bg1"/>
                </a:solidFill>
              </a:rPr>
              <a:t>: Beyond simple code suggestions — delivers step-by-step problem solving, algorithm breakdowns, multi-language code generation, and advanced debugging with optimization insights. Learners don’t just get answers, they gain mastery over logic and implementation.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Next-Gen Cybersecurity Training: </a:t>
            </a:r>
            <a:r>
              <a:rPr lang="en-US" sz="2800" dirty="0">
                <a:solidFill>
                  <a:schemeClr val="bg1"/>
                </a:solidFill>
              </a:rPr>
              <a:t>Offers hands-on, uncensored yet safe exposure to real-world security challenges — from ethical hacking tutorials and deep vulnerability analysis to penetration testing, reverse engineering, and malware behavior exploration — all with educational guardrails for responsible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Immersive Learning Modes: </a:t>
            </a:r>
            <a:r>
              <a:rPr lang="en-US" sz="2800" dirty="0">
                <a:solidFill>
                  <a:schemeClr val="bg1"/>
                </a:solidFill>
              </a:rPr>
              <a:t>Includes emotional, human-like tutoring conversations and a specialized Dolphin Mode that provides uncensored but ethically framed insights. This creates a realistic, engaging, and high-impact learning environment that bridges the gap between theory and real-world application.</a:t>
            </a: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8D470-96A0-23B8-BA96-3CCDC1C53933}"/>
              </a:ext>
            </a:extLst>
          </p:cNvPr>
          <p:cNvSpPr txBox="1"/>
          <p:nvPr/>
        </p:nvSpPr>
        <p:spPr>
          <a:xfrm>
            <a:off x="2350292" y="3642514"/>
            <a:ext cx="135874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fkGroteskNeue"/>
              </a:rPr>
              <a:t>Target users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kGroteskNeue"/>
              </a:rPr>
              <a:t>: CS students in AI/ML, programming, and cybersecurity; instructors seeking a lab companion; motivated hobbyists.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fkGroteskNeu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fkGroteskNeue"/>
              </a:rPr>
              <a:t>Use cases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kGroteskNeue"/>
              </a:rPr>
              <a:t>: solving DSA problems with guided steps, generating/refactoring code, simulating safe attack/defense learning labs, and explaining CVEs with mitigations.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fkGroteskNeu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fkGroteskNeue"/>
              </a:rPr>
              <a:t>Continuation scenarios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kGroteskNeue"/>
              </a:rPr>
              <a:t>: resume prior sessions seamlessly using memory, offline exam prep, and iterative project-based learning with stored history.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14588" y="3543126"/>
            <a:ext cx="14844712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1"/>
                </a:solidFill>
              </a:rPr>
              <a:t>: local chat history, user preferences, and session memory in a local database; optional local project/code context to improve assistance.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Processing</a:t>
            </a:r>
            <a:r>
              <a:rPr lang="en-US" sz="3200" dirty="0">
                <a:solidFill>
                  <a:schemeClr val="bg1"/>
                </a:solidFill>
              </a:rPr>
              <a:t>: all model inference runs locally via </a:t>
            </a:r>
            <a:r>
              <a:rPr lang="en-US" sz="3200" dirty="0" err="1">
                <a:solidFill>
                  <a:schemeClr val="bg1"/>
                </a:solidFill>
              </a:rPr>
              <a:t>Ollama</a:t>
            </a:r>
            <a:r>
              <a:rPr lang="en-US" sz="3200" dirty="0">
                <a:solidFill>
                  <a:schemeClr val="bg1"/>
                </a:solidFill>
              </a:rPr>
              <a:t>; no default cloud calls to preserve privacy and control.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Privacy/security</a:t>
            </a:r>
            <a:r>
              <a:rPr lang="en-US" sz="3200" dirty="0">
                <a:solidFill>
                  <a:schemeClr val="bg1"/>
                </a:solidFill>
              </a:rPr>
              <a:t>: encrypt local data at rest where possible and add ethical warnings/consent flows for cybersecurity content and safe usage.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93673" y="3415029"/>
            <a:ext cx="14895497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NLP/LLMs</a:t>
            </a:r>
            <a:r>
              <a:rPr lang="en-US" sz="3200" dirty="0">
                <a:solidFill>
                  <a:schemeClr val="bg1"/>
                </a:solidFill>
              </a:rPr>
              <a:t>: Dolphin (via </a:t>
            </a:r>
            <a:r>
              <a:rPr lang="en-US" sz="3200" dirty="0" err="1">
                <a:solidFill>
                  <a:schemeClr val="bg1"/>
                </a:solidFill>
              </a:rPr>
              <a:t>Ollama</a:t>
            </a:r>
            <a:r>
              <a:rPr lang="en-US" sz="3200" dirty="0">
                <a:solidFill>
                  <a:schemeClr val="bg1"/>
                </a:solidFill>
              </a:rPr>
              <a:t>) for instruction following, coding guidance, and in-depth cybersecurity explanations.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>
                <a:solidFill>
                  <a:schemeClr val="bg1"/>
                </a:solidFill>
              </a:rPr>
              <a:t>: local database-backed conversation memory and preference storage to personalize interactions and continuity.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Learning aids</a:t>
            </a:r>
            <a:r>
              <a:rPr lang="en-US" sz="3200" dirty="0">
                <a:solidFill>
                  <a:schemeClr val="bg1"/>
                </a:solidFill>
              </a:rPr>
              <a:t>: structured prompts/playbooks for security topics, algorithm explanation scaffolds, and test-driven code assistance</a:t>
            </a:r>
            <a:r>
              <a:rPr lang="en-US" dirty="0"/>
              <a:t>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960</Words>
  <Application>Microsoft Office PowerPoint</Application>
  <PresentationFormat>Custom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fkGroteskNeue</vt:lpstr>
      <vt:lpstr>Poppins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tiwari</dc:creator>
  <cp:lastModifiedBy>gaurav tiwari</cp:lastModifiedBy>
  <cp:revision>4</cp:revision>
  <dcterms:modified xsi:type="dcterms:W3CDTF">2025-09-05T14:17:19Z</dcterms:modified>
</cp:coreProperties>
</file>