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601200" cy="12801600" type="A3"/>
  <p:notesSz cx="6858000" cy="9144000"/>
  <p:custDataLst>
    <p:tags r:id="rId3"/>
  </p:custDataLst>
  <p:defaultTextStyle>
    <a:defPPr>
      <a:defRPr lang="en-US"/>
    </a:defPPr>
    <a:lvl1pPr marL="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598"/>
  </p:normalViewPr>
  <p:slideViewPr>
    <p:cSldViewPr>
      <p:cViewPr varScale="1">
        <p:scale>
          <a:sx n="70" d="100"/>
          <a:sy n="70" d="100"/>
        </p:scale>
        <p:origin x="1576" y="208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3976794"/>
            <a:ext cx="8161020" cy="27440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60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19/03/2022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19/03/2022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429" y="8226214"/>
            <a:ext cx="8161020" cy="2542540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429" y="5425865"/>
            <a:ext cx="8161020" cy="2800349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19/03/2022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60" y="2987041"/>
            <a:ext cx="4240530" cy="8448464"/>
          </a:xfrm>
        </p:spPr>
        <p:txBody>
          <a:bodyPr/>
          <a:lstStyle>
            <a:lvl1pPr>
              <a:defRPr sz="2940"/>
            </a:lvl1pPr>
            <a:lvl2pPr>
              <a:defRPr sz="2520"/>
            </a:lvl2pPr>
            <a:lvl3pPr>
              <a:defRPr sz="2100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0610" y="2987041"/>
            <a:ext cx="4240530" cy="8448464"/>
          </a:xfrm>
        </p:spPr>
        <p:txBody>
          <a:bodyPr/>
          <a:lstStyle>
            <a:lvl1pPr>
              <a:defRPr sz="2940"/>
            </a:lvl1pPr>
            <a:lvl2pPr>
              <a:defRPr sz="2520"/>
            </a:lvl2pPr>
            <a:lvl3pPr>
              <a:defRPr sz="2100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19/03/2022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2865544"/>
            <a:ext cx="4242197" cy="1194222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" y="4059766"/>
            <a:ext cx="4242197" cy="7375738"/>
          </a:xfrm>
        </p:spPr>
        <p:txBody>
          <a:bodyPr/>
          <a:lstStyle>
            <a:lvl1pPr>
              <a:defRPr sz="2520"/>
            </a:lvl1pPr>
            <a:lvl2pPr>
              <a:defRPr sz="2100"/>
            </a:lvl2pPr>
            <a:lvl3pPr>
              <a:defRPr sz="189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7277" y="2865544"/>
            <a:ext cx="4243864" cy="1194222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7277" y="4059766"/>
            <a:ext cx="4243864" cy="7375738"/>
          </a:xfrm>
        </p:spPr>
        <p:txBody>
          <a:bodyPr/>
          <a:lstStyle>
            <a:lvl1pPr>
              <a:defRPr sz="2520"/>
            </a:lvl1pPr>
            <a:lvl2pPr>
              <a:defRPr sz="2100"/>
            </a:lvl2pPr>
            <a:lvl3pPr>
              <a:defRPr sz="189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19/03/2022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19/03/2022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19/03/2022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2987041"/>
            <a:ext cx="8641080" cy="8448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060" y="11865187"/>
            <a:ext cx="22402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19/03/2022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0410" y="11865187"/>
            <a:ext cx="30403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0860" y="11865187"/>
            <a:ext cx="22402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60120" rtl="0" eaLnBrk="1" latinLnBrk="0" hangingPunct="1"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45" indent="-360045" algn="l" defTabSz="960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780098" indent="-300038" algn="l" defTabSz="960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294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spcBef>
          <a:spcPct val="20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A3 Paper (297x420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Aviezer Lifshitz</cp:lastModifiedBy>
  <cp:revision>4</cp:revision>
  <dcterms:created xsi:type="dcterms:W3CDTF">2017-02-13T16:18:36Z</dcterms:created>
  <dcterms:modified xsi:type="dcterms:W3CDTF">2022-03-19T21:54:57Z</dcterms:modified>
  <cp:category/>
</cp:coreProperties>
</file>