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97" autoAdjust="0"/>
    <p:restoredTop sz="96395" autoAdjust="0"/>
  </p:normalViewPr>
  <p:slideViewPr>
    <p:cSldViewPr snapToGrid="0" snapToObjects="1">
      <p:cViewPr varScale="1">
        <p:scale>
          <a:sx n="89" d="100"/>
          <a:sy n="89" d="100"/>
        </p:scale>
        <p:origin x="28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10936-C175-9B4F-B61A-418050E5C39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815F5-B4A0-8946-8FDC-7ADEB08B2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3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815F5-B4A0-8946-8FDC-7ADEB08B2A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72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74B7-D856-3A44-9801-99FED52FA6B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DB2A-7403-4848-8CC8-08B285F542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74B7-D856-3A44-9801-99FED52FA6B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DB2A-7403-4848-8CC8-08B285F542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74B7-D856-3A44-9801-99FED52FA6B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DB2A-7403-4848-8CC8-08B285F542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74B7-D856-3A44-9801-99FED52FA6B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DB2A-7403-4848-8CC8-08B285F542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16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74B7-D856-3A44-9801-99FED52FA6B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DB2A-7403-4848-8CC8-08B285F542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74B7-D856-3A44-9801-99FED52FA6B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DB2A-7403-4848-8CC8-08B285F542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74B7-D856-3A44-9801-99FED52FA6B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DB2A-7403-4848-8CC8-08B285F542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74B7-D856-3A44-9801-99FED52FA6B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DB2A-7403-4848-8CC8-08B285F542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74B7-D856-3A44-9801-99FED52FA6B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DB2A-7403-4848-8CC8-08B285F542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74B7-D856-3A44-9801-99FED52FA6B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DB2A-7403-4848-8CC8-08B285F542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74B7-D856-3A44-9801-99FED52FA6B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DB2A-7403-4848-8CC8-08B285F542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374B7-D856-3A44-9801-99FED52FA6BE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4DB2A-7403-4848-8CC8-08B285F54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17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1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20735</TotalTime>
  <Words>1</Words>
  <Application>Microsoft Office PowerPoint</Application>
  <PresentationFormat>Letter Paper (8.5x11 in)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Amos Tanay</dc:creator>
  <cp:lastModifiedBy>Aviezer Lifshitz</cp:lastModifiedBy>
  <cp:revision>143</cp:revision>
  <dcterms:created xsi:type="dcterms:W3CDTF">2018-07-16T06:58:18Z</dcterms:created>
  <dcterms:modified xsi:type="dcterms:W3CDTF">2019-03-31T09:39:00Z</dcterms:modified>
</cp:coreProperties>
</file>