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98"/>
  </p:normalViewPr>
  <p:slideViewPr>
    <p:cSldViewPr>
      <p:cViewPr varScale="1">
        <p:scale>
          <a:sx n="73" d="100"/>
          <a:sy n="73" d="100"/>
        </p:scale>
        <p:origin x="1614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8581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80" indent="-257180" algn="l" defTabSz="6858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24" indent="-214317" algn="l" defTabSz="6858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7" indent="-171453" algn="l" defTabSz="6858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4" indent="-171453" algn="l" defTabSz="685814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1" indent="-171453" algn="l" defTabSz="685814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8" indent="-171453" algn="l" defTabSz="6858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5" indent="-171453" algn="l" defTabSz="6858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01" indent="-171453" algn="l" defTabSz="6858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8" indent="-171453" algn="l" defTabSz="6858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6858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Aviezer Lifshitz</cp:lastModifiedBy>
  <cp:revision>5</cp:revision>
  <dcterms:created xsi:type="dcterms:W3CDTF">2017-02-13T16:18:36Z</dcterms:created>
  <dcterms:modified xsi:type="dcterms:W3CDTF">2022-05-11T07:18:20Z</dcterms:modified>
  <cp:category/>
</cp:coreProperties>
</file>