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4"/>
  </p:notesMasterIdLst>
  <p:sldIdLst>
    <p:sldId id="256" r:id="rId3"/>
  </p:sldIdLst>
  <p:sldSz cx="20116800" cy="31089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2">
          <p15:clr>
            <a:srgbClr val="A4A3A4"/>
          </p15:clr>
        </p15:guide>
        <p15:guide id="2" orient="horz" pos="19040">
          <p15:clr>
            <a:srgbClr val="A4A3A4"/>
          </p15:clr>
        </p15:guide>
        <p15:guide id="3" pos="124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032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wtINpVkrxDf8Av9REB+X7zrJC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73C7E-8F44-484D-9604-FFFE7DBB01FA}" v="237" dt="2023-12-14T14:35:0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2770" y="106"/>
      </p:cViewPr>
      <p:guideLst>
        <p:guide orient="horz" pos="272"/>
        <p:guide orient="horz" pos="19040"/>
        <p:guide pos="124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57"/>
        <p:guide pos="20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Bellotti" userId="a0aed89a3affaf43" providerId="LiveId" clId="{0EF73C7E-8F44-484D-9604-FFFE7DBB01FA}"/>
    <pc:docChg chg="undo custSel modSld">
      <pc:chgData name="Vanessa Bellotti" userId="a0aed89a3affaf43" providerId="LiveId" clId="{0EF73C7E-8F44-484D-9604-FFFE7DBB01FA}" dt="2023-12-14T14:40:26.168" v="3614" actId="255"/>
      <pc:docMkLst>
        <pc:docMk/>
      </pc:docMkLst>
      <pc:sldChg chg="addSp delSp modSp mod">
        <pc:chgData name="Vanessa Bellotti" userId="a0aed89a3affaf43" providerId="LiveId" clId="{0EF73C7E-8F44-484D-9604-FFFE7DBB01FA}" dt="2023-12-14T14:40:26.168" v="3614" actId="255"/>
        <pc:sldMkLst>
          <pc:docMk/>
          <pc:sldMk cId="0" sldId="256"/>
        </pc:sldMkLst>
        <pc:spChg chg="add del mod">
          <ac:chgData name="Vanessa Bellotti" userId="a0aed89a3affaf43" providerId="LiveId" clId="{0EF73C7E-8F44-484D-9604-FFFE7DBB01FA}" dt="2023-12-14T14:27:20.581" v="2771" actId="478"/>
          <ac:spMkLst>
            <pc:docMk/>
            <pc:sldMk cId="0" sldId="256"/>
            <ac:spMk id="2" creationId="{22360274-794E-AAC8-10A1-626D5C2755A0}"/>
          </ac:spMkLst>
        </pc:spChg>
        <pc:spChg chg="add del mod">
          <ac:chgData name="Vanessa Bellotti" userId="a0aed89a3affaf43" providerId="LiveId" clId="{0EF73C7E-8F44-484D-9604-FFFE7DBB01FA}" dt="2023-12-14T13:18:41.400" v="682" actId="478"/>
          <ac:spMkLst>
            <pc:docMk/>
            <pc:sldMk cId="0" sldId="256"/>
            <ac:spMk id="3" creationId="{9E292557-30D7-4A4D-6CE2-69050FD2A933}"/>
          </ac:spMkLst>
        </pc:spChg>
        <pc:spChg chg="add del mod">
          <ac:chgData name="Vanessa Bellotti" userId="a0aed89a3affaf43" providerId="LiveId" clId="{0EF73C7E-8F44-484D-9604-FFFE7DBB01FA}" dt="2023-12-14T13:17:36.023" v="675"/>
          <ac:spMkLst>
            <pc:docMk/>
            <pc:sldMk cId="0" sldId="256"/>
            <ac:spMk id="4" creationId="{B547C738-6B81-2DB4-EEFD-199E0082CE9B}"/>
          </ac:spMkLst>
        </pc:spChg>
        <pc:spChg chg="add mod">
          <ac:chgData name="Vanessa Bellotti" userId="a0aed89a3affaf43" providerId="LiveId" clId="{0EF73C7E-8F44-484D-9604-FFFE7DBB01FA}" dt="2023-12-14T14:28:20.522" v="2839" actId="6549"/>
          <ac:spMkLst>
            <pc:docMk/>
            <pc:sldMk cId="0" sldId="256"/>
            <ac:spMk id="5" creationId="{36B76666-9BE8-137C-E72F-CFC03C21AA76}"/>
          </ac:spMkLst>
        </pc:spChg>
        <pc:spChg chg="add mod">
          <ac:chgData name="Vanessa Bellotti" userId="a0aed89a3affaf43" providerId="LiveId" clId="{0EF73C7E-8F44-484D-9604-FFFE7DBB01FA}" dt="2023-12-14T14:29:17.720" v="2952" actId="1035"/>
          <ac:spMkLst>
            <pc:docMk/>
            <pc:sldMk cId="0" sldId="256"/>
            <ac:spMk id="6" creationId="{C8C9AA2B-D24F-C6EA-C044-D13AFC848251}"/>
          </ac:spMkLst>
        </pc:spChg>
        <pc:spChg chg="add mod">
          <ac:chgData name="Vanessa Bellotti" userId="a0aed89a3affaf43" providerId="LiveId" clId="{0EF73C7E-8F44-484D-9604-FFFE7DBB01FA}" dt="2023-12-14T14:28:24.621" v="2859" actId="1035"/>
          <ac:spMkLst>
            <pc:docMk/>
            <pc:sldMk cId="0" sldId="256"/>
            <ac:spMk id="35" creationId="{2B9EFBC7-4EB1-C574-A2BD-D61AEAD589D8}"/>
          </ac:spMkLst>
        </pc:spChg>
        <pc:spChg chg="add mod">
          <ac:chgData name="Vanessa Bellotti" userId="a0aed89a3affaf43" providerId="LiveId" clId="{0EF73C7E-8F44-484D-9604-FFFE7DBB01FA}" dt="2023-12-14T14:28:38.576" v="2892" actId="1036"/>
          <ac:spMkLst>
            <pc:docMk/>
            <pc:sldMk cId="0" sldId="256"/>
            <ac:spMk id="36" creationId="{9A9EAEAF-A8BA-2C51-42C9-954B38F69599}"/>
          </ac:spMkLst>
        </pc:spChg>
        <pc:spChg chg="add mod">
          <ac:chgData name="Vanessa Bellotti" userId="a0aed89a3affaf43" providerId="LiveId" clId="{0EF73C7E-8F44-484D-9604-FFFE7DBB01FA}" dt="2023-12-14T14:29:09.478" v="2943" actId="1076"/>
          <ac:spMkLst>
            <pc:docMk/>
            <pc:sldMk cId="0" sldId="256"/>
            <ac:spMk id="37" creationId="{66AF32B1-7A6F-55AF-99D5-13C27671A812}"/>
          </ac:spMkLst>
        </pc:spChg>
        <pc:spChg chg="add del mod">
          <ac:chgData name="Vanessa Bellotti" userId="a0aed89a3affaf43" providerId="LiveId" clId="{0EF73C7E-8F44-484D-9604-FFFE7DBB01FA}" dt="2023-12-14T14:10:18.258" v="2169" actId="478"/>
          <ac:spMkLst>
            <pc:docMk/>
            <pc:sldMk cId="0" sldId="256"/>
            <ac:spMk id="39" creationId="{D1DB5855-22DF-8838-290A-C7851337BE9D}"/>
          </ac:spMkLst>
        </pc:spChg>
        <pc:spChg chg="add del mod">
          <ac:chgData name="Vanessa Bellotti" userId="a0aed89a3affaf43" providerId="LiveId" clId="{0EF73C7E-8F44-484D-9604-FFFE7DBB01FA}" dt="2023-12-14T14:11:53.553" v="2182" actId="478"/>
          <ac:spMkLst>
            <pc:docMk/>
            <pc:sldMk cId="0" sldId="256"/>
            <ac:spMk id="41" creationId="{659F567E-5546-B661-E87F-932A9EEECE7B}"/>
          </ac:spMkLst>
        </pc:spChg>
        <pc:spChg chg="add mod">
          <ac:chgData name="Vanessa Bellotti" userId="a0aed89a3affaf43" providerId="LiveId" clId="{0EF73C7E-8F44-484D-9604-FFFE7DBB01FA}" dt="2023-12-14T14:29:45.833" v="2965" actId="1076"/>
          <ac:spMkLst>
            <pc:docMk/>
            <pc:sldMk cId="0" sldId="256"/>
            <ac:spMk id="42" creationId="{5E89A538-2DB1-EF1D-8E64-9C64CED3BD7D}"/>
          </ac:spMkLst>
        </pc:spChg>
        <pc:spChg chg="add mod">
          <ac:chgData name="Vanessa Bellotti" userId="a0aed89a3affaf43" providerId="LiveId" clId="{0EF73C7E-8F44-484D-9604-FFFE7DBB01FA}" dt="2023-12-14T14:30:33.177" v="2972" actId="1076"/>
          <ac:spMkLst>
            <pc:docMk/>
            <pc:sldMk cId="0" sldId="256"/>
            <ac:spMk id="43" creationId="{87D83BE8-0E39-A557-C989-657BF4F6A8B3}"/>
          </ac:spMkLst>
        </pc:spChg>
        <pc:spChg chg="add del mod">
          <ac:chgData name="Vanessa Bellotti" userId="a0aed89a3affaf43" providerId="LiveId" clId="{0EF73C7E-8F44-484D-9604-FFFE7DBB01FA}" dt="2023-12-14T14:16:42.848" v="2540" actId="478"/>
          <ac:spMkLst>
            <pc:docMk/>
            <pc:sldMk cId="0" sldId="256"/>
            <ac:spMk id="44" creationId="{A94BB15D-4DF6-33BA-AE92-5583A4CB5F0B}"/>
          </ac:spMkLst>
        </pc:spChg>
        <pc:spChg chg="add mod">
          <ac:chgData name="Vanessa Bellotti" userId="a0aed89a3affaf43" providerId="LiveId" clId="{0EF73C7E-8F44-484D-9604-FFFE7DBB01FA}" dt="2023-12-14T14:34:32.471" v="3612" actId="14100"/>
          <ac:spMkLst>
            <pc:docMk/>
            <pc:sldMk cId="0" sldId="256"/>
            <ac:spMk id="45" creationId="{C91A32E6-22B2-AC8D-4744-A4F182BCC694}"/>
          </ac:spMkLst>
        </pc:spChg>
        <pc:spChg chg="mod">
          <ac:chgData name="Vanessa Bellotti" userId="a0aed89a3affaf43" providerId="LiveId" clId="{0EF73C7E-8F44-484D-9604-FFFE7DBB01FA}" dt="2023-12-14T14:25:08.938" v="2652" actId="122"/>
          <ac:spMkLst>
            <pc:docMk/>
            <pc:sldMk cId="0" sldId="256"/>
            <ac:spMk id="46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27:27.258" v="2773" actId="255"/>
          <ac:spMkLst>
            <pc:docMk/>
            <pc:sldMk cId="0" sldId="256"/>
            <ac:spMk id="47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29:17.720" v="2952" actId="1035"/>
          <ac:spMkLst>
            <pc:docMk/>
            <pc:sldMk cId="0" sldId="256"/>
            <ac:spMk id="48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40:26.168" v="3614" actId="255"/>
          <ac:spMkLst>
            <pc:docMk/>
            <pc:sldMk cId="0" sldId="256"/>
            <ac:spMk id="49" creationId="{00000000-0000-0000-0000-000000000000}"/>
          </ac:spMkLst>
        </pc:spChg>
        <pc:spChg chg="del mod">
          <ac:chgData name="Vanessa Bellotti" userId="a0aed89a3affaf43" providerId="LiveId" clId="{0EF73C7E-8F44-484D-9604-FFFE7DBB01FA}" dt="2023-12-14T14:11:51.163" v="2181" actId="478"/>
          <ac:spMkLst>
            <pc:docMk/>
            <pc:sldMk cId="0" sldId="256"/>
            <ac:spMk id="50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28:24.621" v="2859" actId="1035"/>
          <ac:spMkLst>
            <pc:docMk/>
            <pc:sldMk cId="0" sldId="256"/>
            <ac:spMk id="51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30:05.705" v="2971" actId="20577"/>
          <ac:spMkLst>
            <pc:docMk/>
            <pc:sldMk cId="0" sldId="256"/>
            <ac:spMk id="52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28:44.074" v="2912" actId="1036"/>
          <ac:spMkLst>
            <pc:docMk/>
            <pc:sldMk cId="0" sldId="256"/>
            <ac:spMk id="53" creationId="{00000000-0000-0000-0000-000000000000}"/>
          </ac:spMkLst>
        </pc:spChg>
        <pc:spChg chg="del mod">
          <ac:chgData name="Vanessa Bellotti" userId="a0aed89a3affaf43" providerId="LiveId" clId="{0EF73C7E-8F44-484D-9604-FFFE7DBB01FA}" dt="2023-12-14T14:10:14.460" v="2168" actId="478"/>
          <ac:spMkLst>
            <pc:docMk/>
            <pc:sldMk cId="0" sldId="256"/>
            <ac:spMk id="54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29:05.877" v="2942" actId="1035"/>
          <ac:spMkLst>
            <pc:docMk/>
            <pc:sldMk cId="0" sldId="256"/>
            <ac:spMk id="55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14:55.760" v="2402" actId="1035"/>
          <ac:spMkLst>
            <pc:docMk/>
            <pc:sldMk cId="0" sldId="256"/>
            <ac:spMk id="56" creationId="{00000000-0000-0000-0000-000000000000}"/>
          </ac:spMkLst>
        </pc:spChg>
        <pc:spChg chg="mod">
          <ac:chgData name="Vanessa Bellotti" userId="a0aed89a3affaf43" providerId="LiveId" clId="{0EF73C7E-8F44-484D-9604-FFFE7DBB01FA}" dt="2023-12-14T14:14:55.760" v="2402" actId="1035"/>
          <ac:spMkLst>
            <pc:docMk/>
            <pc:sldMk cId="0" sldId="256"/>
            <ac:spMk id="57" creationId="{00000000-0000-0000-0000-000000000000}"/>
          </ac:spMkLst>
        </pc:spChg>
        <pc:spChg chg="add mod">
          <ac:chgData name="Vanessa Bellotti" userId="a0aed89a3affaf43" providerId="LiveId" clId="{0EF73C7E-8F44-484D-9604-FFFE7DBB01FA}" dt="2023-12-14T14:30:45.010" v="2988" actId="20577"/>
          <ac:spMkLst>
            <pc:docMk/>
            <pc:sldMk cId="0" sldId="256"/>
            <ac:spMk id="59" creationId="{A487DEF6-DF35-7FC1-B30C-4D4F17702A89}"/>
          </ac:spMkLst>
        </pc:spChg>
        <pc:spChg chg="add mod">
          <ac:chgData name="Vanessa Bellotti" userId="a0aed89a3affaf43" providerId="LiveId" clId="{0EF73C7E-8F44-484D-9604-FFFE7DBB01FA}" dt="2023-12-14T14:32:56.051" v="3400" actId="1076"/>
          <ac:spMkLst>
            <pc:docMk/>
            <pc:sldMk cId="0" sldId="256"/>
            <ac:spMk id="60" creationId="{931548EF-3B8B-D98A-1491-99B7ACFC8F37}"/>
          </ac:spMkLst>
        </pc:spChg>
        <pc:picChg chg="add del mod">
          <ac:chgData name="Vanessa Bellotti" userId="a0aed89a3affaf43" providerId="LiveId" clId="{0EF73C7E-8F44-484D-9604-FFFE7DBB01FA}" dt="2023-12-14T13:37:19.786" v="770" actId="478"/>
          <ac:picMkLst>
            <pc:docMk/>
            <pc:sldMk cId="0" sldId="256"/>
            <ac:picMk id="8" creationId="{E11C6B0D-91CA-CE48-C10D-8E99334A1E66}"/>
          </ac:picMkLst>
        </pc:picChg>
        <pc:picChg chg="add mod">
          <ac:chgData name="Vanessa Bellotti" userId="a0aed89a3affaf43" providerId="LiveId" clId="{0EF73C7E-8F44-484D-9604-FFFE7DBB01FA}" dt="2023-12-14T14:29:17.720" v="2952" actId="1035"/>
          <ac:picMkLst>
            <pc:docMk/>
            <pc:sldMk cId="0" sldId="256"/>
            <ac:picMk id="10" creationId="{FB39D2D2-E9DB-4B4D-201D-3D812E52B3A9}"/>
          </ac:picMkLst>
        </pc:picChg>
        <pc:picChg chg="add del mod">
          <ac:chgData name="Vanessa Bellotti" userId="a0aed89a3affaf43" providerId="LiveId" clId="{0EF73C7E-8F44-484D-9604-FFFE7DBB01FA}" dt="2023-12-14T13:37:17.525" v="769" actId="478"/>
          <ac:picMkLst>
            <pc:docMk/>
            <pc:sldMk cId="0" sldId="256"/>
            <ac:picMk id="12" creationId="{4B4ECE65-3A14-B768-EA34-24AF5C663355}"/>
          </ac:picMkLst>
        </pc:picChg>
        <pc:picChg chg="add mod modCrop">
          <ac:chgData name="Vanessa Bellotti" userId="a0aed89a3affaf43" providerId="LiveId" clId="{0EF73C7E-8F44-484D-9604-FFFE7DBB01FA}" dt="2023-12-14T14:33:11.081" v="3402" actId="732"/>
          <ac:picMkLst>
            <pc:docMk/>
            <pc:sldMk cId="0" sldId="256"/>
            <ac:picMk id="14" creationId="{3A4ED326-861A-0C32-FE61-9ADC1561B909}"/>
          </ac:picMkLst>
        </pc:picChg>
        <pc:picChg chg="add mod">
          <ac:chgData name="Vanessa Bellotti" userId="a0aed89a3affaf43" providerId="LiveId" clId="{0EF73C7E-8F44-484D-9604-FFFE7DBB01FA}" dt="2023-12-14T14:29:17.720" v="2952" actId="1035"/>
          <ac:picMkLst>
            <pc:docMk/>
            <pc:sldMk cId="0" sldId="256"/>
            <ac:picMk id="16" creationId="{8B421BDF-A346-91D2-DB21-8EBD1271A1B3}"/>
          </ac:picMkLst>
        </pc:picChg>
        <pc:picChg chg="add mod modCrop">
          <ac:chgData name="Vanessa Bellotti" userId="a0aed89a3affaf43" providerId="LiveId" clId="{0EF73C7E-8F44-484D-9604-FFFE7DBB01FA}" dt="2023-12-14T14:33:06.555" v="3401" actId="732"/>
          <ac:picMkLst>
            <pc:docMk/>
            <pc:sldMk cId="0" sldId="256"/>
            <ac:picMk id="18" creationId="{673D227A-0D0B-0371-E3F1-91A2F1F370FA}"/>
          </ac:picMkLst>
        </pc:picChg>
        <pc:picChg chg="add mod">
          <ac:chgData name="Vanessa Bellotti" userId="a0aed89a3affaf43" providerId="LiveId" clId="{0EF73C7E-8F44-484D-9604-FFFE7DBB01FA}" dt="2023-12-14T14:29:17.720" v="2952" actId="1035"/>
          <ac:picMkLst>
            <pc:docMk/>
            <pc:sldMk cId="0" sldId="256"/>
            <ac:picMk id="20" creationId="{438CA1DD-811C-AA68-F58C-6EABFBCF2E7B}"/>
          </ac:picMkLst>
        </pc:picChg>
        <pc:picChg chg="add mod">
          <ac:chgData name="Vanessa Bellotti" userId="a0aed89a3affaf43" providerId="LiveId" clId="{0EF73C7E-8F44-484D-9604-FFFE7DBB01FA}" dt="2023-12-14T14:29:17.720" v="2952" actId="1035"/>
          <ac:picMkLst>
            <pc:docMk/>
            <pc:sldMk cId="0" sldId="256"/>
            <ac:picMk id="22" creationId="{0EE84803-982A-57CE-EFE8-EE42C30BDD16}"/>
          </ac:picMkLst>
        </pc:picChg>
        <pc:picChg chg="add mod">
          <ac:chgData name="Vanessa Bellotti" userId="a0aed89a3affaf43" providerId="LiveId" clId="{0EF73C7E-8F44-484D-9604-FFFE7DBB01FA}" dt="2023-12-14T14:29:17.720" v="2952" actId="1035"/>
          <ac:picMkLst>
            <pc:docMk/>
            <pc:sldMk cId="0" sldId="256"/>
            <ac:picMk id="24" creationId="{13B03606-F63A-6308-74AB-E71015F12112}"/>
          </ac:picMkLst>
        </pc:picChg>
        <pc:picChg chg="add mod">
          <ac:chgData name="Vanessa Bellotti" userId="a0aed89a3affaf43" providerId="LiveId" clId="{0EF73C7E-8F44-484D-9604-FFFE7DBB01FA}" dt="2023-12-14T14:29:17.720" v="2952" actId="1035"/>
          <ac:picMkLst>
            <pc:docMk/>
            <pc:sldMk cId="0" sldId="256"/>
            <ac:picMk id="26" creationId="{FA43998C-1310-CC33-22E0-AC46EB979656}"/>
          </ac:picMkLst>
        </pc:picChg>
        <pc:picChg chg="add del mod">
          <ac:chgData name="Vanessa Bellotti" userId="a0aed89a3affaf43" providerId="LiveId" clId="{0EF73C7E-8F44-484D-9604-FFFE7DBB01FA}" dt="2023-12-14T13:47:29.009" v="843" actId="478"/>
          <ac:picMkLst>
            <pc:docMk/>
            <pc:sldMk cId="0" sldId="256"/>
            <ac:picMk id="28" creationId="{7F206851-1F89-D0F6-6660-1A91A3A0BBD6}"/>
          </ac:picMkLst>
        </pc:picChg>
        <pc:picChg chg="add mod">
          <ac:chgData name="Vanessa Bellotti" userId="a0aed89a3affaf43" providerId="LiveId" clId="{0EF73C7E-8F44-484D-9604-FFFE7DBB01FA}" dt="2023-12-14T14:29:42.514" v="2964" actId="1035"/>
          <ac:picMkLst>
            <pc:docMk/>
            <pc:sldMk cId="0" sldId="256"/>
            <ac:picMk id="30" creationId="{99CDABF1-5559-49B3-E04A-20E71F4F3868}"/>
          </ac:picMkLst>
        </pc:picChg>
        <pc:picChg chg="add mod modCrop">
          <ac:chgData name="Vanessa Bellotti" userId="a0aed89a3affaf43" providerId="LiveId" clId="{0EF73C7E-8F44-484D-9604-FFFE7DBB01FA}" dt="2023-12-14T14:29:42.514" v="2964" actId="1035"/>
          <ac:picMkLst>
            <pc:docMk/>
            <pc:sldMk cId="0" sldId="256"/>
            <ac:picMk id="32" creationId="{8DAC6F0B-AC70-7457-E59C-6559A12E8086}"/>
          </ac:picMkLst>
        </pc:picChg>
        <pc:picChg chg="add mod modCrop">
          <ac:chgData name="Vanessa Bellotti" userId="a0aed89a3affaf43" providerId="LiveId" clId="{0EF73C7E-8F44-484D-9604-FFFE7DBB01FA}" dt="2023-12-14T14:28:44.074" v="2912" actId="1036"/>
          <ac:picMkLst>
            <pc:docMk/>
            <pc:sldMk cId="0" sldId="256"/>
            <ac:picMk id="34" creationId="{3A143A05-F60E-D1A0-F755-A84873D35E33}"/>
          </ac:picMkLst>
        </pc:picChg>
        <pc:picChg chg="add mod">
          <ac:chgData name="Vanessa Bellotti" userId="a0aed89a3affaf43" providerId="LiveId" clId="{0EF73C7E-8F44-484D-9604-FFFE7DBB01FA}" dt="2023-12-14T14:15:29.036" v="2429" actId="1076"/>
          <ac:picMkLst>
            <pc:docMk/>
            <pc:sldMk cId="0" sldId="256"/>
            <ac:picMk id="1026" creationId="{60B9EA0B-D148-74A1-2050-43F4D906351A}"/>
          </ac:picMkLst>
        </pc:picChg>
        <pc:picChg chg="add mod">
          <ac:chgData name="Vanessa Bellotti" userId="a0aed89a3affaf43" providerId="LiveId" clId="{0EF73C7E-8F44-484D-9604-FFFE7DBB01FA}" dt="2023-12-14T14:15:32.716" v="2430" actId="1076"/>
          <ac:picMkLst>
            <pc:docMk/>
            <pc:sldMk cId="0" sldId="256"/>
            <ac:picMk id="1028" creationId="{C2636412-CE7A-8084-5F22-2B8C44E0144A}"/>
          </ac:picMkLst>
        </pc:picChg>
        <pc:picChg chg="add mod">
          <ac:chgData name="Vanessa Bellotti" userId="a0aed89a3affaf43" providerId="LiveId" clId="{0EF73C7E-8F44-484D-9604-FFFE7DBB01FA}" dt="2023-12-14T14:28:44.074" v="2912" actId="1036"/>
          <ac:picMkLst>
            <pc:docMk/>
            <pc:sldMk cId="0" sldId="256"/>
            <ac:picMk id="1031" creationId="{A4AECB24-0741-AAB7-6D16-EE65AA850F36}"/>
          </ac:picMkLst>
        </pc:picChg>
        <pc:picChg chg="add mod">
          <ac:chgData name="Vanessa Bellotti" userId="a0aed89a3affaf43" providerId="LiveId" clId="{0EF73C7E-8F44-484D-9604-FFFE7DBB01FA}" dt="2023-12-14T14:28:30.330" v="2860" actId="1076"/>
          <ac:picMkLst>
            <pc:docMk/>
            <pc:sldMk cId="0" sldId="256"/>
            <ac:picMk id="1033" creationId="{A3A23C6D-26EB-6D36-CFAD-3C683565E33E}"/>
          </ac:picMkLst>
        </pc:picChg>
        <pc:picChg chg="add mod">
          <ac:chgData name="Vanessa Bellotti" userId="a0aed89a3affaf43" providerId="LiveId" clId="{0EF73C7E-8F44-484D-9604-FFFE7DBB01FA}" dt="2023-12-14T14:35:03.059" v="3613" actId="1076"/>
          <ac:picMkLst>
            <pc:docMk/>
            <pc:sldMk cId="0" sldId="256"/>
            <ac:picMk id="1035" creationId="{97516C13-A508-0DC1-3CFC-30566844E0FA}"/>
          </ac:picMkLst>
        </pc:picChg>
        <pc:picChg chg="add mod">
          <ac:chgData name="Vanessa Bellotti" userId="a0aed89a3affaf43" providerId="LiveId" clId="{0EF73C7E-8F44-484D-9604-FFFE7DBB01FA}" dt="2023-12-14T14:28:33.481" v="2861" actId="1076"/>
          <ac:picMkLst>
            <pc:docMk/>
            <pc:sldMk cId="0" sldId="256"/>
            <ac:picMk id="1037" creationId="{1A342EDB-1DEB-3D01-9F7D-0BF320C8003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19593" y="685800"/>
            <a:ext cx="22188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685800"/>
            <a:ext cx="22193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1 Template">
  <p:cSld name="A1 Templat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body" idx="1"/>
          </p:nvPr>
        </p:nvSpPr>
        <p:spPr>
          <a:xfrm>
            <a:off x="414421" y="5509904"/>
            <a:ext cx="95013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2"/>
          </p:nvPr>
        </p:nvSpPr>
        <p:spPr>
          <a:xfrm>
            <a:off x="422742" y="4973200"/>
            <a:ext cx="9493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body" idx="3"/>
          </p:nvPr>
        </p:nvSpPr>
        <p:spPr>
          <a:xfrm>
            <a:off x="422740" y="13422935"/>
            <a:ext cx="9496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4"/>
          </p:nvPr>
        </p:nvSpPr>
        <p:spPr>
          <a:xfrm>
            <a:off x="10201746" y="4973200"/>
            <a:ext cx="9493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5"/>
          </p:nvPr>
        </p:nvSpPr>
        <p:spPr>
          <a:xfrm>
            <a:off x="10201746" y="5509904"/>
            <a:ext cx="9493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6"/>
          </p:nvPr>
        </p:nvSpPr>
        <p:spPr>
          <a:xfrm>
            <a:off x="10201747" y="13439334"/>
            <a:ext cx="9491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7"/>
          </p:nvPr>
        </p:nvSpPr>
        <p:spPr>
          <a:xfrm>
            <a:off x="10198108" y="14015519"/>
            <a:ext cx="9494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8"/>
          </p:nvPr>
        </p:nvSpPr>
        <p:spPr>
          <a:xfrm>
            <a:off x="10209105" y="24252779"/>
            <a:ext cx="94863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9"/>
          </p:nvPr>
        </p:nvSpPr>
        <p:spPr>
          <a:xfrm>
            <a:off x="10201747" y="24843491"/>
            <a:ext cx="9491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3"/>
          </p:nvPr>
        </p:nvSpPr>
        <p:spPr>
          <a:xfrm>
            <a:off x="414421" y="14000472"/>
            <a:ext cx="95022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4"/>
          </p:nvPr>
        </p:nvSpPr>
        <p:spPr>
          <a:xfrm>
            <a:off x="2718258" y="3649858"/>
            <a:ext cx="146802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0">
            <a:normAutofit/>
          </a:bodyPr>
          <a:lstStyle>
            <a:lvl1pPr marL="457200" marR="0" lvl="0" indent="-228600" algn="ctr" rtl="0">
              <a:spcBef>
                <a:spcPts val="860"/>
              </a:spcBef>
              <a:spcAft>
                <a:spcPts val="0"/>
              </a:spcAft>
              <a:buClr>
                <a:srgbClr val="1F3864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5"/>
          </p:nvPr>
        </p:nvSpPr>
        <p:spPr>
          <a:xfrm>
            <a:off x="2718258" y="2295701"/>
            <a:ext cx="146802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1">
            <a:normAutofit/>
          </a:bodyPr>
          <a:lstStyle>
            <a:lvl1pPr marL="457200" marR="0" lvl="0" indent="-228600" algn="ctr" rtl="0">
              <a:spcBef>
                <a:spcPts val="1380"/>
              </a:spcBef>
              <a:spcAft>
                <a:spcPts val="0"/>
              </a:spcAft>
              <a:buClr>
                <a:srgbClr val="1F3864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6"/>
          </p:nvPr>
        </p:nvSpPr>
        <p:spPr>
          <a:xfrm>
            <a:off x="2718258" y="358037"/>
            <a:ext cx="146802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1">
            <a:normAutofit/>
          </a:bodyPr>
          <a:lstStyle>
            <a:lvl1pPr marL="457200" marR="0" lvl="0" indent="-228600" algn="ctr" rtl="0">
              <a:spcBef>
                <a:spcPts val="1980"/>
              </a:spcBef>
              <a:spcAft>
                <a:spcPts val="0"/>
              </a:spcAft>
              <a:buClr>
                <a:srgbClr val="1F3864"/>
              </a:buClr>
              <a:buSzPts val="9900"/>
              <a:buFont typeface="Arial"/>
              <a:buNone/>
              <a:defRPr sz="99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thout Guides">
  <p:cSld name="Without Guide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14421" y="5509904"/>
            <a:ext cx="95013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22742" y="4973200"/>
            <a:ext cx="9493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3"/>
          </p:nvPr>
        </p:nvSpPr>
        <p:spPr>
          <a:xfrm>
            <a:off x="422740" y="13422935"/>
            <a:ext cx="94962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4"/>
          </p:nvPr>
        </p:nvSpPr>
        <p:spPr>
          <a:xfrm>
            <a:off x="10201746" y="4973200"/>
            <a:ext cx="94938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5"/>
          </p:nvPr>
        </p:nvSpPr>
        <p:spPr>
          <a:xfrm>
            <a:off x="10201746" y="5509904"/>
            <a:ext cx="94938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6"/>
          </p:nvPr>
        </p:nvSpPr>
        <p:spPr>
          <a:xfrm>
            <a:off x="10201747" y="13439334"/>
            <a:ext cx="94911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7"/>
          </p:nvPr>
        </p:nvSpPr>
        <p:spPr>
          <a:xfrm>
            <a:off x="10198108" y="14015519"/>
            <a:ext cx="94947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8"/>
          </p:nvPr>
        </p:nvSpPr>
        <p:spPr>
          <a:xfrm>
            <a:off x="10209105" y="24252779"/>
            <a:ext cx="9486300" cy="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lvl1pPr marL="457200" marR="0" lvl="0" indent="-228600" algn="ctr" rtl="0"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9"/>
          </p:nvPr>
        </p:nvSpPr>
        <p:spPr>
          <a:xfrm>
            <a:off x="10201747" y="24843491"/>
            <a:ext cx="94911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3"/>
          </p:nvPr>
        </p:nvSpPr>
        <p:spPr>
          <a:xfrm>
            <a:off x="414421" y="14000472"/>
            <a:ext cx="9502200" cy="6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4"/>
          </p:nvPr>
        </p:nvSpPr>
        <p:spPr>
          <a:xfrm>
            <a:off x="2718258" y="3649858"/>
            <a:ext cx="14680200" cy="7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0">
            <a:normAutofit/>
          </a:bodyPr>
          <a:lstStyle>
            <a:lvl1pPr marL="457200" marR="0" lvl="0" indent="-228600" algn="ctr" rtl="0">
              <a:spcBef>
                <a:spcPts val="860"/>
              </a:spcBef>
              <a:spcAft>
                <a:spcPts val="0"/>
              </a:spcAft>
              <a:buClr>
                <a:srgbClr val="1F3864"/>
              </a:buClr>
              <a:buSzPts val="4300"/>
              <a:buFont typeface="Arial"/>
              <a:buNone/>
              <a:defRPr sz="43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5"/>
          </p:nvPr>
        </p:nvSpPr>
        <p:spPr>
          <a:xfrm>
            <a:off x="2718258" y="2295701"/>
            <a:ext cx="146802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1">
            <a:normAutofit/>
          </a:bodyPr>
          <a:lstStyle>
            <a:lvl1pPr marL="457200" marR="0" lvl="0" indent="-228600" algn="ctr" rtl="0">
              <a:spcBef>
                <a:spcPts val="1380"/>
              </a:spcBef>
              <a:spcAft>
                <a:spcPts val="0"/>
              </a:spcAft>
              <a:buClr>
                <a:srgbClr val="1F3864"/>
              </a:buClr>
              <a:buSzPts val="6900"/>
              <a:buFont typeface="Arial"/>
              <a:buNone/>
              <a:defRPr sz="69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6"/>
          </p:nvPr>
        </p:nvSpPr>
        <p:spPr>
          <a:xfrm>
            <a:off x="2718258" y="358037"/>
            <a:ext cx="146802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1">
            <a:normAutofit/>
          </a:bodyPr>
          <a:lstStyle>
            <a:lvl1pPr marL="457200" marR="0" lvl="0" indent="-228600" algn="ctr" rtl="0">
              <a:spcBef>
                <a:spcPts val="1980"/>
              </a:spcBef>
              <a:spcAft>
                <a:spcPts val="0"/>
              </a:spcAft>
              <a:buClr>
                <a:srgbClr val="1F3864"/>
              </a:buClr>
              <a:buSzPts val="9900"/>
              <a:buFont typeface="Arial"/>
              <a:buNone/>
              <a:defRPr sz="9900" b="1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022144" y="30497944"/>
            <a:ext cx="1484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175" tIns="31575" rIns="63175" bIns="31575" anchor="t" anchorCtr="0">
            <a:sp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2019</a:t>
            </a:r>
            <a:endParaRPr/>
          </a:p>
          <a:p>
            <a:pPr marL="0" marR="0" lvl="0" indent="0" algn="l" rtl="0">
              <a:lnSpc>
                <a:spcPct val="65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/>
        </p:nvSpPr>
        <p:spPr>
          <a:xfrm>
            <a:off x="1022144" y="30497944"/>
            <a:ext cx="1484700" cy="2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175" tIns="31575" rIns="63175" bIns="31575" anchor="t" anchorCtr="0">
            <a:spAutoFit/>
          </a:bodyPr>
          <a:lstStyle/>
          <a:p>
            <a:pPr marL="0" marR="0" lvl="0" indent="0" algn="l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RESEARCH POSTER PRESENTATION DESIGN © 2019</a:t>
            </a:r>
            <a:endParaRPr/>
          </a:p>
          <a:p>
            <a:pPr marL="0" marR="0" lvl="0" indent="0" algn="l" rtl="0">
              <a:lnSpc>
                <a:spcPct val="65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700" b="1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www.PosterPresentations.com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414421" y="4839344"/>
            <a:ext cx="9501300" cy="75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None/>
            </a:pPr>
            <a:r>
              <a:rPr lang="en-US" sz="2800" b="1" dirty="0"/>
              <a:t>Goal: </a:t>
            </a:r>
            <a:r>
              <a:rPr lang="en-US" sz="2800" dirty="0"/>
              <a:t>discern class </a:t>
            </a:r>
            <a:r>
              <a:rPr lang="en-US" sz="2800" dirty="0">
                <a:solidFill>
                  <a:srgbClr val="002060"/>
                </a:solidFill>
              </a:rPr>
              <a:t>imbalance in the dataset</a:t>
            </a:r>
            <a:endParaRPr sz="2800" b="1" dirty="0">
              <a:solidFill>
                <a:srgbClr val="002060"/>
              </a:solidFill>
            </a:endParaRPr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422742" y="4241173"/>
            <a:ext cx="94938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lang="en-US" sz="3600" dirty="0"/>
              <a:t>Data Understanding</a:t>
            </a:r>
            <a:endParaRPr sz="3600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414421" y="8936166"/>
            <a:ext cx="94962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lang="en-US" sz="3600" dirty="0"/>
              <a:t>Pose Estimation</a:t>
            </a:r>
            <a:endParaRPr sz="3600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10201746" y="4241173"/>
            <a:ext cx="94938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lang="en-US" sz="3600" dirty="0"/>
              <a:t>Data Preprocessing</a:t>
            </a:r>
            <a:endParaRPr sz="3600"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body" idx="6"/>
          </p:nvPr>
        </p:nvSpPr>
        <p:spPr>
          <a:xfrm>
            <a:off x="10179547" y="7620296"/>
            <a:ext cx="94911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lang="en-US" sz="3600" dirty="0"/>
              <a:t>Transfer Learning</a:t>
            </a:r>
            <a:endParaRPr sz="3600"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7"/>
          </p:nvPr>
        </p:nvSpPr>
        <p:spPr>
          <a:xfrm>
            <a:off x="10198108" y="14005478"/>
            <a:ext cx="9494700" cy="8678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MoveNet Pose Detection: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Utilized MoveNet for pose detection on tennis image data.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key points representing crucial body joints in each image.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Labels: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Defined output classes representing tennis player types of strokes.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one-hot encoding to transform these categorical labels into a format suitable for neural network training.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Approach: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Adopted a transfer learning strategy to capitalize on the pre-trained MoveNet model's understanding of human pose.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Leveraged the learned features and representations from MoveNet's training on a diverse dataset.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Training: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and trained a neural network to predict tennis player stance and strokes.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Transferred the knowledge gained from MoveNet's key point extraction to enhance the learning process of our specific task.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Generalization:</a:t>
            </a:r>
            <a:endParaRPr lang="en-US" sz="2400" b="0" i="0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e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nhanced the model's ability to generalize well to our tennis-specific task by leveraging knowledge from a more generalized pre-trained model.</a:t>
            </a:r>
          </a:p>
        </p:txBody>
      </p:sp>
      <p:sp>
        <p:nvSpPr>
          <p:cNvPr id="53" name="Google Shape;53;p1"/>
          <p:cNvSpPr txBox="1">
            <a:spLocks noGrp="1"/>
          </p:cNvSpPr>
          <p:nvPr>
            <p:ph type="body" idx="8"/>
          </p:nvPr>
        </p:nvSpPr>
        <p:spPr>
          <a:xfrm>
            <a:off x="10236864" y="22783601"/>
            <a:ext cx="94863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800"/>
              <a:buNone/>
            </a:pPr>
            <a:r>
              <a:rPr lang="en-US" sz="3600" dirty="0"/>
              <a:t>Neural Architecture</a:t>
            </a:r>
            <a:endParaRPr sz="3600" dirty="0"/>
          </a:p>
        </p:txBody>
      </p:sp>
      <p:sp>
        <p:nvSpPr>
          <p:cNvPr id="55" name="Google Shape;55;p1"/>
          <p:cNvSpPr txBox="1">
            <a:spLocks noGrp="1"/>
          </p:cNvSpPr>
          <p:nvPr>
            <p:ph type="body" idx="13"/>
          </p:nvPr>
        </p:nvSpPr>
        <p:spPr>
          <a:xfrm>
            <a:off x="596927" y="14509468"/>
            <a:ext cx="9502200" cy="4382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networks excel at modeling temporal dependencies and can process variable-length sequences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LSTMs can retain contextual information over time, enabling the model to understand a tennis match’s evolving dynamics.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LSTMs to maintain a memory of previous poses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crucial for understanding transitions between stances and predicting based on player pose history.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Tennis strokes often follow distinct sequential patterns, such as the build-up to a serve or the sequence of movements in a forehand stroke.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LSTMs with pose embeddings enhances the model's ability to understand both spatial and temporal aspects of tennis poses.</a:t>
            </a:r>
          </a:p>
        </p:txBody>
      </p:sp>
      <p:sp>
        <p:nvSpPr>
          <p:cNvPr id="56" name="Google Shape;56;p1"/>
          <p:cNvSpPr txBox="1">
            <a:spLocks noGrp="1"/>
          </p:cNvSpPr>
          <p:nvPr>
            <p:ph type="body" idx="14"/>
          </p:nvPr>
        </p:nvSpPr>
        <p:spPr>
          <a:xfrm>
            <a:off x="568555" y="3352825"/>
            <a:ext cx="18848777" cy="995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4300"/>
              <a:buFont typeface="Calibri"/>
              <a:buNone/>
            </a:pPr>
            <a:r>
              <a:rPr lang="en-US" dirty="0"/>
              <a:t>Research Question: Can a transfer learned LSTM learn to classify tennis strokes given pose </a:t>
            </a:r>
            <a:r>
              <a:rPr lang="en-US" dirty="0" err="1"/>
              <a:t>keypoints</a:t>
            </a:r>
            <a:r>
              <a:rPr lang="en-US" dirty="0"/>
              <a:t> as input?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body" idx="15"/>
          </p:nvPr>
        </p:nvSpPr>
        <p:spPr>
          <a:xfrm>
            <a:off x="2718258" y="2204261"/>
            <a:ext cx="14680200" cy="13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1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6900"/>
              <a:buFont typeface="Calibri"/>
              <a:buNone/>
            </a:pPr>
            <a:r>
              <a:rPr lang="en-US" dirty="0"/>
              <a:t>Vanessa Bellotti and Tanay </a:t>
            </a:r>
            <a:r>
              <a:rPr lang="en-US" dirty="0" err="1"/>
              <a:t>Nistala</a:t>
            </a:r>
            <a:endParaRPr dirty="0"/>
          </a:p>
        </p:txBody>
      </p:sp>
      <p:sp>
        <p:nvSpPr>
          <p:cNvPr id="58" name="Google Shape;58;p1"/>
          <p:cNvSpPr txBox="1">
            <a:spLocks noGrp="1"/>
          </p:cNvSpPr>
          <p:nvPr>
            <p:ph type="body" idx="16"/>
          </p:nvPr>
        </p:nvSpPr>
        <p:spPr>
          <a:xfrm>
            <a:off x="2718258" y="358037"/>
            <a:ext cx="146802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675" tIns="27325" rIns="54675" bIns="27325" anchor="t" anchorCtr="1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9900"/>
              <a:buFont typeface="Calibri"/>
              <a:buNone/>
            </a:pPr>
            <a:r>
              <a:rPr lang="en-US" dirty="0"/>
              <a:t>Pose Estimation and LSTM for Tennis Stroke Classification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B9EA0B-D148-74A1-2050-43F4D9063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52" y="5599464"/>
            <a:ext cx="4545500" cy="32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636412-CE7A-8084-5F22-2B8C44E01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558" y="5599464"/>
            <a:ext cx="4366253" cy="326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6666-9BE8-137C-E72F-CFC03C21AA76}"/>
              </a:ext>
            </a:extLst>
          </p:cNvPr>
          <p:cNvSpPr txBox="1"/>
          <p:nvPr/>
        </p:nvSpPr>
        <p:spPr>
          <a:xfrm>
            <a:off x="10179547" y="4808512"/>
            <a:ext cx="92377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JSON Data: Parsed through files to eliminate unnecessary features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TXT Data: Implemented output classes parsing; Pruned "Other" set for precision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Frame Filtering: Considered removing frames with multiple players. Opted against it to retain diverse interactions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Color Space Transformation: BGR to RGB conversion for MoveNet Pose estimator to enhance model robustness</a:t>
            </a:r>
          </a:p>
        </p:txBody>
      </p:sp>
      <p:sp>
        <p:nvSpPr>
          <p:cNvPr id="6" name="Google Shape;46;p1">
            <a:extLst>
              <a:ext uri="{FF2B5EF4-FFF2-40B4-BE49-F238E27FC236}">
                <a16:creationId xmlns:a16="http://schemas.microsoft.com/office/drawing/2014/main" id="{C8C9AA2B-D24F-C6EA-C044-D13AFC848251}"/>
              </a:ext>
            </a:extLst>
          </p:cNvPr>
          <p:cNvSpPr txBox="1">
            <a:spLocks/>
          </p:cNvSpPr>
          <p:nvPr/>
        </p:nvSpPr>
        <p:spPr>
          <a:xfrm>
            <a:off x="1008614" y="9396937"/>
            <a:ext cx="9501300" cy="750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2800" b="1" dirty="0"/>
              <a:t>Goal: </a:t>
            </a:r>
            <a:r>
              <a:rPr lang="en-US" sz="2800" dirty="0"/>
              <a:t>measure preliminary results from </a:t>
            </a:r>
            <a:r>
              <a:rPr lang="en-US" sz="2800" dirty="0" err="1"/>
              <a:t>keypoint</a:t>
            </a:r>
            <a:r>
              <a:rPr lang="en-US" sz="2800" dirty="0"/>
              <a:t> detection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39D2D2-E9DB-4B4D-201D-3D812E52B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0943" y="11845980"/>
            <a:ext cx="1070864" cy="15750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4ED326-861A-0C32-FE61-9ADC1561B9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005"/>
          <a:stretch/>
        </p:blipFill>
        <p:spPr>
          <a:xfrm>
            <a:off x="6895730" y="10095648"/>
            <a:ext cx="2611081" cy="16689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421BDF-A346-91D2-DB21-8EBD1271A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9645" y="10095648"/>
            <a:ext cx="2911092" cy="1684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3D227A-0D0B-0371-E3F1-91A2F1F370F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1504"/>
          <a:stretch/>
        </p:blipFill>
        <p:spPr>
          <a:xfrm>
            <a:off x="6876678" y="11816462"/>
            <a:ext cx="2630133" cy="16308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8CA1DD-811C-AA68-F58C-6EABFBCF2E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9645" y="11839324"/>
            <a:ext cx="2872989" cy="16079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E84803-982A-57CE-EFE8-EE42C30BDD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7743" y="10189528"/>
            <a:ext cx="1240476" cy="15750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B03606-F63A-6308-74AB-E71015F121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567" y="10071264"/>
            <a:ext cx="1613540" cy="16807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A43998C-1310-CC33-22E0-AC46EB9796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5537" y="11852452"/>
            <a:ext cx="1512262" cy="15817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9CDABF1-5559-49B3-E04A-20E71F4F38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0359" y="19467590"/>
            <a:ext cx="4844024" cy="42402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DAC6F0B-AC70-7457-E59C-6559A12E808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4175"/>
          <a:stretch/>
        </p:blipFill>
        <p:spPr>
          <a:xfrm>
            <a:off x="404918" y="19467590"/>
            <a:ext cx="4844023" cy="411316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A143A05-F60E-D1A0-F755-A84873D35E33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38429" b="14619"/>
          <a:stretch/>
        </p:blipFill>
        <p:spPr>
          <a:xfrm>
            <a:off x="9995514" y="23418031"/>
            <a:ext cx="5456958" cy="4851992"/>
          </a:xfrm>
          <a:prstGeom prst="rect">
            <a:avLst/>
          </a:prstGeom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4AECB24-0741-AAB7-6D16-EE65AA850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6" r="14029" b="17055"/>
          <a:stretch/>
        </p:blipFill>
        <p:spPr bwMode="auto">
          <a:xfrm>
            <a:off x="15659616" y="24414292"/>
            <a:ext cx="4063548" cy="272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55;p1">
            <a:extLst>
              <a:ext uri="{FF2B5EF4-FFF2-40B4-BE49-F238E27FC236}">
                <a16:creationId xmlns:a16="http://schemas.microsoft.com/office/drawing/2014/main" id="{2B9EFBC7-4EB1-C574-A2BD-D61AEAD589D8}"/>
              </a:ext>
            </a:extLst>
          </p:cNvPr>
          <p:cNvSpPr txBox="1">
            <a:spLocks/>
          </p:cNvSpPr>
          <p:nvPr/>
        </p:nvSpPr>
        <p:spPr>
          <a:xfrm>
            <a:off x="9992943" y="8236562"/>
            <a:ext cx="9502200" cy="1466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700"/>
              <a:buNone/>
              <a:tabLst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let us capitalize 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Trebuchet MS"/>
              </a:rPr>
              <a:t>pre-existing knowledge from a model trained on a more extensive dataset, mitigating the challenge of insufficient labeled tennis-specific data.</a:t>
            </a:r>
          </a:p>
        </p:txBody>
      </p:sp>
      <p:sp>
        <p:nvSpPr>
          <p:cNvPr id="36" name="Google Shape;51;p1">
            <a:extLst>
              <a:ext uri="{FF2B5EF4-FFF2-40B4-BE49-F238E27FC236}">
                <a16:creationId xmlns:a16="http://schemas.microsoft.com/office/drawing/2014/main" id="{9A9EAEAF-A8BA-2C51-42C9-954B38F69599}"/>
              </a:ext>
            </a:extLst>
          </p:cNvPr>
          <p:cNvSpPr txBox="1">
            <a:spLocks/>
          </p:cNvSpPr>
          <p:nvPr/>
        </p:nvSpPr>
        <p:spPr>
          <a:xfrm>
            <a:off x="10161321" y="13656157"/>
            <a:ext cx="94911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3600" dirty="0"/>
              <a:t>Model Training Pipeline and Process</a:t>
            </a:r>
          </a:p>
        </p:txBody>
      </p:sp>
      <p:pic>
        <p:nvPicPr>
          <p:cNvPr id="1033" name="Picture 9" descr="Applied Sciences | Free Full-Text | Transfer Learning with Deep Recurrent  Neural Networks for Remaining Useful Life Estimation">
            <a:extLst>
              <a:ext uri="{FF2B5EF4-FFF2-40B4-BE49-F238E27FC236}">
                <a16:creationId xmlns:a16="http://schemas.microsoft.com/office/drawing/2014/main" id="{A3A23C6D-26EB-6D36-CFAD-3C683565E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4191" y="9263250"/>
            <a:ext cx="4469808" cy="422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97516C13-A508-0DC1-3CFC-30566844E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338" y="23807605"/>
            <a:ext cx="6655205" cy="443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48;p1">
            <a:extLst>
              <a:ext uri="{FF2B5EF4-FFF2-40B4-BE49-F238E27FC236}">
                <a16:creationId xmlns:a16="http://schemas.microsoft.com/office/drawing/2014/main" id="{66AF32B1-7A6F-55AF-99D5-13C27671A812}"/>
              </a:ext>
            </a:extLst>
          </p:cNvPr>
          <p:cNvSpPr txBox="1">
            <a:spLocks/>
          </p:cNvSpPr>
          <p:nvPr/>
        </p:nvSpPr>
        <p:spPr>
          <a:xfrm>
            <a:off x="414421" y="13607917"/>
            <a:ext cx="94962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3600" dirty="0"/>
              <a:t>Model Selection</a:t>
            </a:r>
          </a:p>
        </p:txBody>
      </p:sp>
      <p:pic>
        <p:nvPicPr>
          <p:cNvPr id="1037" name="Picture 13" descr="Transfer Learning Made Easy » Artificial Intelligence - MATLAB &amp; Simulink">
            <a:extLst>
              <a:ext uri="{FF2B5EF4-FFF2-40B4-BE49-F238E27FC236}">
                <a16:creationId xmlns:a16="http://schemas.microsoft.com/office/drawing/2014/main" id="{1A342EDB-1DEB-3D01-9F7D-0BF320C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118" y="10492422"/>
            <a:ext cx="5072239" cy="185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53;p1">
            <a:extLst>
              <a:ext uri="{FF2B5EF4-FFF2-40B4-BE49-F238E27FC236}">
                <a16:creationId xmlns:a16="http://schemas.microsoft.com/office/drawing/2014/main" id="{5E89A538-2DB1-EF1D-8E64-9C64CED3BD7D}"/>
              </a:ext>
            </a:extLst>
          </p:cNvPr>
          <p:cNvSpPr txBox="1">
            <a:spLocks/>
          </p:cNvSpPr>
          <p:nvPr/>
        </p:nvSpPr>
        <p:spPr>
          <a:xfrm>
            <a:off x="362436" y="18733658"/>
            <a:ext cx="94863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3600" dirty="0"/>
              <a:t>Results</a:t>
            </a:r>
          </a:p>
        </p:txBody>
      </p:sp>
      <p:sp>
        <p:nvSpPr>
          <p:cNvPr id="43" name="Google Shape;53;p1">
            <a:extLst>
              <a:ext uri="{FF2B5EF4-FFF2-40B4-BE49-F238E27FC236}">
                <a16:creationId xmlns:a16="http://schemas.microsoft.com/office/drawing/2014/main" id="{87D83BE8-0E39-A557-C989-657BF4F6A8B3}"/>
              </a:ext>
            </a:extLst>
          </p:cNvPr>
          <p:cNvSpPr txBox="1">
            <a:spLocks/>
          </p:cNvSpPr>
          <p:nvPr/>
        </p:nvSpPr>
        <p:spPr>
          <a:xfrm>
            <a:off x="24427" y="28339408"/>
            <a:ext cx="94863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45" name="Google Shape;52;p1">
            <a:extLst>
              <a:ext uri="{FF2B5EF4-FFF2-40B4-BE49-F238E27FC236}">
                <a16:creationId xmlns:a16="http://schemas.microsoft.com/office/drawing/2014/main" id="{C91A32E6-22B2-AC8D-4744-A4F182BCC694}"/>
              </a:ext>
            </a:extLst>
          </p:cNvPr>
          <p:cNvSpPr txBox="1">
            <a:spLocks/>
          </p:cNvSpPr>
          <p:nvPr/>
        </p:nvSpPr>
        <p:spPr>
          <a:xfrm>
            <a:off x="1008615" y="29022416"/>
            <a:ext cx="8179240" cy="153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 of tennis strokes via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needs to be further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finetuned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needs to be 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upsampled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address the “Other” issue</a:t>
            </a:r>
          </a:p>
        </p:txBody>
      </p:sp>
      <p:sp>
        <p:nvSpPr>
          <p:cNvPr id="59" name="Google Shape;53;p1">
            <a:extLst>
              <a:ext uri="{FF2B5EF4-FFF2-40B4-BE49-F238E27FC236}">
                <a16:creationId xmlns:a16="http://schemas.microsoft.com/office/drawing/2014/main" id="{A487DEF6-DF35-7FC1-B30C-4D4F17702A89}"/>
              </a:ext>
            </a:extLst>
          </p:cNvPr>
          <p:cNvSpPr txBox="1">
            <a:spLocks/>
          </p:cNvSpPr>
          <p:nvPr/>
        </p:nvSpPr>
        <p:spPr>
          <a:xfrm>
            <a:off x="9829684" y="28322453"/>
            <a:ext cx="9486300" cy="68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300" tIns="63300" rIns="63300" bIns="633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  <a:defRPr sz="2800" b="1" i="0" u="sng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25500" algn="l" rtl="0">
              <a:lnSpc>
                <a:spcPct val="100000"/>
              </a:lnSpc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ts val="94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36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Char char="•"/>
              <a:defRPr sz="8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–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»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sz="3600" dirty="0"/>
              <a:t>Contributions</a:t>
            </a:r>
            <a:endParaRPr lang="en-US" dirty="0"/>
          </a:p>
        </p:txBody>
      </p:sp>
      <p:sp>
        <p:nvSpPr>
          <p:cNvPr id="60" name="Google Shape;52;p1">
            <a:extLst>
              <a:ext uri="{FF2B5EF4-FFF2-40B4-BE49-F238E27FC236}">
                <a16:creationId xmlns:a16="http://schemas.microsoft.com/office/drawing/2014/main" id="{931548EF-3B8B-D98A-1491-99B7ACFC8F37}"/>
              </a:ext>
            </a:extLst>
          </p:cNvPr>
          <p:cNvSpPr txBox="1">
            <a:spLocks/>
          </p:cNvSpPr>
          <p:nvPr/>
        </p:nvSpPr>
        <p:spPr>
          <a:xfrm>
            <a:off x="9506812" y="28846236"/>
            <a:ext cx="10216352" cy="226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250" tIns="158250" rIns="158250" bIns="15825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65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»"/>
              <a:defRPr sz="17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54050" algn="l" rtl="0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Arial"/>
              <a:buChar char="•"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work introduces a transfer learned neural network layer on top of pose estimation </a:t>
            </a:r>
            <a:r>
              <a:rPr lang="en-US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learn tennis stroke classes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work identifies highly fine-tuned classes, making the results applicable to future work like commentary generation or an automated umpire application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1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ithout Gu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482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 New Roman</vt:lpstr>
      <vt:lpstr>Trebuchet MS</vt:lpstr>
      <vt:lpstr>A1 Template</vt:lpstr>
      <vt:lpstr>Without Guides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PosterPresentations.com</dc:creator>
  <cp:lastModifiedBy>Vanessa Bellotti</cp:lastModifiedBy>
  <cp:revision>1</cp:revision>
  <dcterms:created xsi:type="dcterms:W3CDTF">2012-02-10T00:21:22Z</dcterms:created>
  <dcterms:modified xsi:type="dcterms:W3CDTF">2023-12-14T14:40:27Z</dcterms:modified>
</cp:coreProperties>
</file>