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8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1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1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5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03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7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3D1FF8-2884-4E78-8FFE-06833027FD39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DA32583-644B-4E3E-859C-A8ED6805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2D03-6A59-414B-9130-D4FDD748F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Sentiment Analysis:</a:t>
            </a:r>
            <a:br>
              <a:rPr lang="en-US" b="1" i="1"/>
            </a:br>
            <a:r>
              <a:rPr lang="en-US" b="1" i="1"/>
              <a:t>Impact </a:t>
            </a:r>
            <a:r>
              <a:rPr lang="en-US" b="1" i="1" dirty="0"/>
              <a:t>Prediction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52F8C-DA1A-4C6A-97C4-2130D50A2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Contributors:</a:t>
            </a:r>
          </a:p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Tanay Patel &amp; </a:t>
            </a:r>
            <a:r>
              <a:rPr lang="en-US" b="1" u="sng" dirty="0" err="1">
                <a:solidFill>
                  <a:schemeClr val="accent1">
                    <a:lumMod val="50000"/>
                  </a:schemeClr>
                </a:solidFill>
              </a:rPr>
              <a:t>Nainil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 Nandu</a:t>
            </a:r>
          </a:p>
        </p:txBody>
      </p:sp>
    </p:spTree>
    <p:extLst>
      <p:ext uri="{BB962C8B-B14F-4D97-AF65-F5344CB8AC3E}">
        <p14:creationId xmlns:p14="http://schemas.microsoft.com/office/powerpoint/2010/main" val="13645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CD3-7A4F-489B-9C4C-9460C8A5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30F-90DB-4210-AE71-816E6CDE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project aims to extract the headlines from financial column and analyze the impact of headline over the stock as positive or negative.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Input: Headlines from news column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Output: Label signifying if the sentiment of the headline is positive/negative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CD3-7A4F-489B-9C4C-9460C8A5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Overview of Project</a:t>
            </a:r>
            <a:endParaRPr lang="en-IN" u="sn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BF772E-EBE7-496C-82F8-89D21BFD8B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86708"/>
            <a:ext cx="7315200" cy="487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CD3-7A4F-489B-9C4C-9460C8A5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Overview of Project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30F-90DB-4210-AE71-816E6CDE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With the increasing popularity of stock-market and with the pace the stock prices have become volatile.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small breaking news can flip the current trend of market.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decided to make a sentiment analyzer which traces the headline of the financial news section and predicts whether the stock prices will loose it’s value or make some profits.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2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CD3-7A4F-489B-9C4C-9460C8A5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30F-90DB-4210-AE71-816E6CDE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Module List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Pandas</a:t>
            </a:r>
          </a:p>
          <a:p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MatPlotLib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SkLearn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Models Trained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SVM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Naïve Bayes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93062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CD3-7A4F-489B-9C4C-9460C8A5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30F-90DB-4210-AE71-816E6CDE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Collected the data from Kaggle, and imported to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NoteBook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data set is split into two parts for training and testing respectively.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training set was pre-processed which includes, removal of punctuation marks in the headlines, converting the headlines to lower case, joining top 25 columns together to form a single element of list.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Post this, implemented the bag of words using count vectorizer, and trained 4 different machine learning models.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Finally calculated the performance metrics for top 3 models based on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21682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CD3-7A4F-489B-9C4C-9460C8A5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 &amp; Discussion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30F-90DB-4210-AE71-816E6CDE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Successfully trained the data using 4 Machine Learning Models namely, SVM, Logistic Regression, Naïve Bayes and Random Forest.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Accuracy for Logistic Regression is highest, 85.7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Accuracy for Random Forest, 84.9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Accuracy for Naïve Bayes, 84.6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Accuracy for SVM, 50.7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Based on top accuracy scores, we calculated the performance metrics for top 3 models.</a:t>
            </a:r>
          </a:p>
        </p:txBody>
      </p:sp>
    </p:spTree>
    <p:extLst>
      <p:ext uri="{BB962C8B-B14F-4D97-AF65-F5344CB8AC3E}">
        <p14:creationId xmlns:p14="http://schemas.microsoft.com/office/powerpoint/2010/main" val="28563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CD3-7A4F-489B-9C4C-9460C8A5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 &amp; Discussion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30F-90DB-4210-AE71-816E6CDE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Based on F1 Score, Random Forest model is most efficient among the four.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 can be used to provide stock predictions based on top news headlines which can be beneficial in terms of both time and money for the user.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0EA867-E131-4361-A305-8784DA248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63937"/>
              </p:ext>
            </p:extLst>
          </p:nvPr>
        </p:nvGraphicFramePr>
        <p:xfrm>
          <a:off x="3627120" y="112383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989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11845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87688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95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2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0.958333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0.865882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Naive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0.791304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0.947917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0.862559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1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0.859375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0.859375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0.859375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2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176</TotalTime>
  <Words>370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Sentiment Analysis: Impact Prediction</vt:lpstr>
      <vt:lpstr>Problem Statement</vt:lpstr>
      <vt:lpstr>Overview of Project</vt:lpstr>
      <vt:lpstr>Overview of Project</vt:lpstr>
      <vt:lpstr>Methodology</vt:lpstr>
      <vt:lpstr>Methodology</vt:lpstr>
      <vt:lpstr>Result &amp; Discussion</vt:lpstr>
      <vt:lpstr>Result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Retrieval:  Sentiment Analysis</dc:title>
  <dc:creator>Tanay Patel</dc:creator>
  <cp:lastModifiedBy>Tanay Patel</cp:lastModifiedBy>
  <cp:revision>7</cp:revision>
  <dcterms:created xsi:type="dcterms:W3CDTF">2021-10-19T11:49:10Z</dcterms:created>
  <dcterms:modified xsi:type="dcterms:W3CDTF">2022-01-20T06:12:21Z</dcterms:modified>
</cp:coreProperties>
</file>