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9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9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QAZAQ REPUBLIC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Theme: 		website about the brand that’s design based/linked 			with our country.</a:t>
            </a:r>
            <a:endParaRPr lang="en-US" dirty="0"/>
          </a:p>
          <a:p>
            <a:r>
              <a:rPr lang="en-US" dirty="0" smtClean="0"/>
              <a:t>Style: 		advertisement website </a:t>
            </a:r>
          </a:p>
          <a:p>
            <a:r>
              <a:rPr lang="en-US" dirty="0" smtClean="0"/>
              <a:t>Additional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nformation: 	pages with clothes and accessories and with 				information about the brand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7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Contact us: html and </a:t>
            </a:r>
            <a:r>
              <a:rPr lang="en-US" sz="3200" i="1" dirty="0" err="1" smtClean="0"/>
              <a:t>css</a:t>
            </a:r>
            <a:r>
              <a:rPr lang="en-US" sz="3200" i="1" dirty="0" smtClean="0"/>
              <a:t> code</a:t>
            </a:r>
            <a:endParaRPr lang="ru-RU" sz="32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76" y="4001294"/>
            <a:ext cx="2295525" cy="2447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191544"/>
            <a:ext cx="8496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Tables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93" y="1825625"/>
            <a:ext cx="84296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sz="3600" i="1" dirty="0" smtClean="0"/>
              <a:t>tables html and </a:t>
            </a:r>
            <a:r>
              <a:rPr lang="en-US" sz="3600" i="1" dirty="0" err="1" smtClean="0"/>
              <a:t>css</a:t>
            </a:r>
            <a:r>
              <a:rPr lang="en-US" sz="3600" i="1" dirty="0" smtClean="0"/>
              <a:t> code</a:t>
            </a:r>
            <a:endParaRPr lang="ru-RU" sz="36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3" y="716507"/>
            <a:ext cx="4543425" cy="5943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335" y="4001294"/>
            <a:ext cx="1628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4)In your project you should have at least five buttons and two tables. They should have bootstrap classes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buttons</a:t>
            </a:r>
            <a:endParaRPr lang="ru-RU" sz="3200" u="sng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73" t="13894" r="9020" b="80077"/>
          <a:stretch/>
        </p:blipFill>
        <p:spPr>
          <a:xfrm>
            <a:off x="4953893" y="4586286"/>
            <a:ext cx="6117682" cy="5573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2318342"/>
            <a:ext cx="10658475" cy="638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9" y="3987017"/>
            <a:ext cx="3234277" cy="14108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7763" t="46035" r="79650" b="44263"/>
          <a:stretch/>
        </p:blipFill>
        <p:spPr>
          <a:xfrm>
            <a:off x="532261" y="5276634"/>
            <a:ext cx="2132577" cy="9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Cart buttons html and 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 code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5" y="1690688"/>
            <a:ext cx="10463983" cy="12767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442"/>
          <a:stretch/>
        </p:blipFill>
        <p:spPr>
          <a:xfrm>
            <a:off x="3855775" y="3209252"/>
            <a:ext cx="3800617" cy="26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Learn more buttons html and 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 codes</a:t>
            </a:r>
            <a:endParaRPr lang="ru-RU" sz="2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908" y="3348831"/>
            <a:ext cx="4024952" cy="2651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50" y="1976639"/>
            <a:ext cx="8740163" cy="7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Pages link-buttons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" y="1690688"/>
            <a:ext cx="12143898" cy="11071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86" y="3355073"/>
            <a:ext cx="5586058" cy="30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	</a:t>
            </a:r>
            <a:r>
              <a:rPr lang="en-US" sz="2400" i="1" dirty="0" smtClean="0"/>
              <a:t>tables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3" y="0"/>
            <a:ext cx="8429625" cy="3771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66" y="4001294"/>
            <a:ext cx="8996717" cy="26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Table with places made with bootstrap grid system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" y="1690688"/>
            <a:ext cx="4583587" cy="50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5)Colors should be defined by </a:t>
            </a:r>
            <a:r>
              <a:rPr lang="en-US" sz="3200" u="sng" dirty="0" err="1"/>
              <a:t>rgb</a:t>
            </a:r>
            <a:r>
              <a:rPr lang="en-US" sz="3200" u="sng" dirty="0"/>
              <a:t>, </a:t>
            </a:r>
            <a:r>
              <a:rPr lang="en-US" sz="3200" u="sng" dirty="0" err="1"/>
              <a:t>rgba</a:t>
            </a:r>
            <a:r>
              <a:rPr lang="en-US" sz="3200" u="sng" dirty="0"/>
              <a:t>, </a:t>
            </a:r>
            <a:r>
              <a:rPr lang="en-US" sz="3200" u="sng" dirty="0" err="1"/>
              <a:t>hsl</a:t>
            </a:r>
            <a:r>
              <a:rPr lang="en-US" sz="3200" u="sng" dirty="0"/>
              <a:t>, </a:t>
            </a:r>
            <a:r>
              <a:rPr lang="en-US" sz="3200" u="sng" dirty="0" err="1"/>
              <a:t>hsla</a:t>
            </a:r>
            <a:r>
              <a:rPr lang="en-US" sz="3200" u="sng" dirty="0"/>
              <a:t> functions and by hexadecimal numbers.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In our project we used: 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93" y="3186112"/>
            <a:ext cx="3193382" cy="333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93" y="4587139"/>
            <a:ext cx="2808494" cy="2281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471" y="3186111"/>
            <a:ext cx="2521148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51" y="3002507"/>
            <a:ext cx="816461" cy="3530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403" y="5009260"/>
            <a:ext cx="2192684" cy="27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512" y="3757054"/>
            <a:ext cx="2936300" cy="4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1) Number of web pages must be at least 5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i="1" dirty="0" smtClean="0"/>
              <a:t>pages: home, women, men, accessories, about us</a:t>
            </a:r>
            <a:endParaRPr lang="ru-RU" sz="3200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386" y="1811977"/>
            <a:ext cx="9446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6)Web pages must be mobile adaptable</a:t>
            </a:r>
            <a:r>
              <a:rPr lang="en-US" sz="3600" u="sng" dirty="0" smtClean="0"/>
              <a:t>.</a:t>
            </a:r>
            <a:br>
              <a:rPr lang="en-US" sz="3600" u="sng" dirty="0" smtClean="0"/>
            </a:br>
            <a:r>
              <a:rPr lang="en-US" sz="3600" i="1" dirty="0" smtClean="0"/>
              <a:t>Home page’s mobile adaptable version</a:t>
            </a:r>
            <a:endParaRPr lang="ru-RU" sz="36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42"/>
          <a:stretch/>
        </p:blipFill>
        <p:spPr>
          <a:xfrm>
            <a:off x="0" y="1627922"/>
            <a:ext cx="3930555" cy="5230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52" y="1962944"/>
            <a:ext cx="4591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sz="2000" i="1" dirty="0" smtClean="0"/>
              <a:t>when the width of the devices changes, the </a:t>
            </a:r>
            <a:r>
              <a:rPr lang="en-US" sz="2000" i="1" dirty="0" err="1" smtClean="0"/>
              <a:t>elements’s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/>
              <a:t>	</a:t>
            </a:r>
            <a:r>
              <a:rPr lang="en-US" sz="2000" i="1" dirty="0" smtClean="0"/>
              <a:t>				width changes  too.  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5" y="1027906"/>
            <a:ext cx="4448175" cy="5695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50" y="2116534"/>
            <a:ext cx="4533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The second pages mobile adaptable version. Here the </a:t>
            </a:r>
            <a:r>
              <a:rPr lang="en-US" sz="2000" i="1" dirty="0"/>
              <a:t>d</a:t>
            </a:r>
            <a:r>
              <a:rPr lang="en-US" sz="2000" i="1" dirty="0" smtClean="0"/>
              <a:t>irection of clothes‘ changes from row to column.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5" y="1181100"/>
            <a:ext cx="4429125" cy="571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25" y="1181100"/>
            <a:ext cx="45148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Mobile adaptable version of the men's and accessories'  page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4" y="1167606"/>
            <a:ext cx="4581525" cy="5667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79" y="1139031"/>
            <a:ext cx="4591050" cy="5695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6721" r="11333"/>
          <a:stretch/>
        </p:blipFill>
        <p:spPr>
          <a:xfrm>
            <a:off x="8712105" y="1239043"/>
            <a:ext cx="323452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3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Mobile adaptable version of the page ABOUT US.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43794"/>
            <a:ext cx="4533900" cy="571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603" y="1134269"/>
            <a:ext cx="44100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The button and the table when the width is changed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09" y="1027906"/>
            <a:ext cx="4486275" cy="5543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30" y="1457325"/>
            <a:ext cx="4495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7)Push your work in </a:t>
            </a:r>
            <a:r>
              <a:rPr lang="en-US" sz="3200" u="sng" dirty="0" err="1"/>
              <a:t>github</a:t>
            </a:r>
            <a:r>
              <a:rPr lang="en-US" sz="3200" u="sng" dirty="0"/>
              <a:t> repository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err="1" smtClean="0"/>
              <a:t>Tanbayeva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Gulnara’s</a:t>
            </a:r>
            <a:r>
              <a:rPr lang="en-US" sz="3200" i="1" dirty="0" smtClean="0"/>
              <a:t> repository</a:t>
            </a:r>
            <a:br>
              <a:rPr lang="en-US" sz="3200" i="1" dirty="0" smtClean="0"/>
            </a:br>
            <a:r>
              <a:rPr lang="en-US" sz="3200" i="1" dirty="0"/>
              <a:t>link: https://github.com/tanbayevagulnara/project-2</a:t>
            </a:r>
            <a:endParaRPr lang="ru-RU" sz="3200" i="1" u="sng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364" y="2316945"/>
            <a:ext cx="727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err="1" smtClean="0"/>
              <a:t>Duman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Aisaev’s</a:t>
            </a:r>
            <a:r>
              <a:rPr lang="en-US" sz="3200" i="1" dirty="0" smtClean="0"/>
              <a:t> </a:t>
            </a:r>
            <a:r>
              <a:rPr lang="en-US" sz="3200" i="1" dirty="0" smtClean="0"/>
              <a:t>repository</a:t>
            </a:r>
            <a:r>
              <a:rPr lang="ru-RU" sz="3200" i="1" dirty="0" smtClean="0"/>
              <a:t/>
            </a:r>
            <a:br>
              <a:rPr lang="ru-RU" sz="3200" i="1" dirty="0" smtClean="0"/>
            </a:br>
            <a:r>
              <a:rPr lang="en-US" sz="3200" i="1" dirty="0"/>
              <a:t>link: https://github.com/KiritoKunTi/full_project_2</a:t>
            </a:r>
            <a:endParaRPr lang="ru-RU" sz="32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6" y="1485900"/>
            <a:ext cx="92678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2)The project must contain at least two </a:t>
            </a:r>
            <a:r>
              <a:rPr lang="en-US" sz="3200" u="sng" dirty="0" err="1"/>
              <a:t>flexbox</a:t>
            </a:r>
            <a:r>
              <a:rPr lang="en-US" sz="3200" u="sng" dirty="0"/>
              <a:t> containers with elements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first </a:t>
            </a:r>
            <a:r>
              <a:rPr lang="en-US" sz="3200" i="1" dirty="0" err="1" smtClean="0"/>
              <a:t>flexbox</a:t>
            </a:r>
            <a:r>
              <a:rPr lang="en-US" sz="3200" i="1" dirty="0" smtClean="0"/>
              <a:t> </a:t>
            </a:r>
            <a:r>
              <a:rPr lang="en-US" sz="3200" u="sng" dirty="0" smtClean="0"/>
              <a:t/>
            </a:r>
            <a:br>
              <a:rPr lang="en-US" sz="3200" u="sng" dirty="0" smtClean="0"/>
            </a:br>
            <a:endParaRPr lang="ru-RU" sz="32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184" r="6507"/>
          <a:stretch/>
        </p:blipFill>
        <p:spPr>
          <a:xfrm>
            <a:off x="259307" y="2175467"/>
            <a:ext cx="11368586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0" y="1142501"/>
            <a:ext cx="7324725" cy="56102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33" y="1180601"/>
            <a:ext cx="2276475" cy="55721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6036" y="378304"/>
            <a:ext cx="10440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			first </a:t>
            </a:r>
            <a:r>
              <a:rPr lang="en-US" i="1" dirty="0" err="1" smtClean="0"/>
              <a:t>flexbox</a:t>
            </a:r>
            <a:r>
              <a:rPr lang="en-US" i="1" dirty="0" smtClean="0"/>
              <a:t>: html and </a:t>
            </a:r>
            <a:r>
              <a:rPr lang="en-US" i="1" dirty="0" err="1" smtClean="0"/>
              <a:t>css</a:t>
            </a:r>
            <a:r>
              <a:rPr lang="en-US" i="1" dirty="0" smtClean="0"/>
              <a:t> codes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</a:t>
            </a:r>
            <a:r>
              <a:rPr lang="en-US" sz="2800" i="1" dirty="0" smtClean="0"/>
              <a:t>econd </a:t>
            </a:r>
            <a:r>
              <a:rPr lang="en-US" sz="2800" i="1" dirty="0" err="1" smtClean="0"/>
              <a:t>flexbox</a:t>
            </a:r>
            <a:endParaRPr lang="ru-RU" sz="2800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337" y="136477"/>
            <a:ext cx="5629347" cy="6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6036" y="378304"/>
            <a:ext cx="10440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			second </a:t>
            </a:r>
            <a:r>
              <a:rPr lang="en-US" i="1" dirty="0" err="1" smtClean="0"/>
              <a:t>flexbox</a:t>
            </a:r>
            <a:r>
              <a:rPr lang="en-US" i="1" dirty="0" smtClean="0"/>
              <a:t>: html and </a:t>
            </a:r>
            <a:r>
              <a:rPr lang="en-US" i="1" dirty="0" err="1" smtClean="0"/>
              <a:t>css</a:t>
            </a:r>
            <a:r>
              <a:rPr lang="en-US" i="1" dirty="0" smtClean="0"/>
              <a:t> codes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9" y="1126367"/>
            <a:ext cx="7867650" cy="1657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1886"/>
          <a:stretch/>
        </p:blipFill>
        <p:spPr>
          <a:xfrm>
            <a:off x="7942997" y="2169994"/>
            <a:ext cx="2697708" cy="4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3)Some HTML elements in project must be aligned by bootstrap grid system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Carousel slides</a:t>
            </a:r>
            <a:endParaRPr lang="ru-RU" sz="32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6" y="1690689"/>
            <a:ext cx="1098644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Carousel </a:t>
            </a:r>
            <a:r>
              <a:rPr lang="en-US" sz="3200" i="1" dirty="0" smtClean="0"/>
              <a:t>slides: html and </a:t>
            </a:r>
            <a:r>
              <a:rPr lang="en-US" sz="3200" i="1" dirty="0" err="1" smtClean="0"/>
              <a:t>css</a:t>
            </a:r>
            <a:r>
              <a:rPr lang="en-US" sz="3200" i="1" dirty="0" smtClean="0"/>
              <a:t> code.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4" y="1825625"/>
            <a:ext cx="8343900" cy="4876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13" y="3317128"/>
            <a:ext cx="2565779" cy="21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36477"/>
            <a:ext cx="10515600" cy="907576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Contact us made by bootstrap grid system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656" r="7160"/>
          <a:stretch/>
        </p:blipFill>
        <p:spPr>
          <a:xfrm>
            <a:off x="408295" y="771099"/>
            <a:ext cx="109455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195</Words>
  <Application>Microsoft Office PowerPoint</Application>
  <PresentationFormat>Широкоэкранный</PresentationFormat>
  <Paragraphs>32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   QAZAQ REPUBLIC </vt:lpstr>
      <vt:lpstr>1) Number of web pages must be at least 5 pages: home, women, men, accessories, about us</vt:lpstr>
      <vt:lpstr>2)The project must contain at least two flexbox containers with elements. first flexbox  </vt:lpstr>
      <vt:lpstr>Презентация PowerPoint</vt:lpstr>
      <vt:lpstr>second flexbox</vt:lpstr>
      <vt:lpstr>Презентация PowerPoint</vt:lpstr>
      <vt:lpstr>3)Some HTML elements in project must be aligned by bootstrap grid system. Carousel slides</vt:lpstr>
      <vt:lpstr>Carousel slides: html and css code.</vt:lpstr>
      <vt:lpstr>Contact us made by bootstrap grid system</vt:lpstr>
      <vt:lpstr>Contact us: html and css code</vt:lpstr>
      <vt:lpstr>Tables </vt:lpstr>
      <vt:lpstr>     tables html and css code</vt:lpstr>
      <vt:lpstr>4)In your project you should have at least five buttons and two tables. They should have bootstrap classes. buttons</vt:lpstr>
      <vt:lpstr>Cart buttons html and css code</vt:lpstr>
      <vt:lpstr>Learn more buttons html and css codes</vt:lpstr>
      <vt:lpstr>Pages link-buttons</vt:lpstr>
      <vt:lpstr>         tables</vt:lpstr>
      <vt:lpstr>Table with places made with bootstrap grid system</vt:lpstr>
      <vt:lpstr>5)Colors should be defined by rgb, rgba, hsl, hsla functions and by hexadecimal numbers. </vt:lpstr>
      <vt:lpstr>6)Web pages must be mobile adaptable. Home page’s mobile adaptable version</vt:lpstr>
      <vt:lpstr>     when the width of the devices changes, the elements’s      width changes  too.  </vt:lpstr>
      <vt:lpstr>The second pages mobile adaptable version. Here the direction of clothes‘ changes from row to column. </vt:lpstr>
      <vt:lpstr>Mobile adaptable version of the men's and accessories'  page </vt:lpstr>
      <vt:lpstr>Mobile adaptable version of the page ABOUT US. </vt:lpstr>
      <vt:lpstr>The button and the table when the width is changed</vt:lpstr>
      <vt:lpstr>7)Push your work in github repository. Tanbayeva Gulnara’s repository link: https://github.com/tanbayevagulnara/project-2</vt:lpstr>
      <vt:lpstr>Duman Aisaev’s repository link: https://github.com/KiritoKunTi/full_project_2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QAZAQ REPUBLIC </dc:title>
  <dc:creator>admin</dc:creator>
  <cp:lastModifiedBy>admin</cp:lastModifiedBy>
  <cp:revision>15</cp:revision>
  <dcterms:created xsi:type="dcterms:W3CDTF">2021-10-18T08:25:06Z</dcterms:created>
  <dcterms:modified xsi:type="dcterms:W3CDTF">2021-10-19T03:24:00Z</dcterms:modified>
</cp:coreProperties>
</file>