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70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86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09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6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33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9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5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39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89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7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9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B91B0-B13C-43BA-B8D2-26A65DF72FF9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9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QAZAQ REPUBLIC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Theme: 		website about the brand that’s design based/linked 			with our country.</a:t>
            </a:r>
            <a:endParaRPr lang="en-US" dirty="0"/>
          </a:p>
          <a:p>
            <a:r>
              <a:rPr lang="en-US" dirty="0" smtClean="0"/>
              <a:t>Style: 		advertisement website </a:t>
            </a:r>
          </a:p>
          <a:p>
            <a:r>
              <a:rPr lang="en-US" dirty="0" smtClean="0"/>
              <a:t>Additional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nformation: 	pages with clothes and accessories and </a:t>
            </a:r>
            <a:r>
              <a:rPr lang="en-US" dirty="0" smtClean="0"/>
              <a:t>with 				information about the brand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75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616" t="13387" r="5910" b="5830"/>
          <a:stretch/>
        </p:blipFill>
        <p:spPr>
          <a:xfrm>
            <a:off x="218364" y="491319"/>
            <a:ext cx="11641540" cy="59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6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sz="2800" dirty="0" smtClean="0"/>
              <a:t>picture’s size changes </a:t>
            </a:r>
            <a:br>
              <a:rPr lang="en-US" sz="2800" dirty="0" smtClean="0"/>
            </a:br>
            <a:r>
              <a:rPr lang="en-US" sz="2800" dirty="0" smtClean="0"/>
              <a:t>	with width. The links to other pages, with changing width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0175" t="14878" r="54685" b="6390"/>
          <a:stretch/>
        </p:blipFill>
        <p:spPr>
          <a:xfrm>
            <a:off x="805218" y="464025"/>
            <a:ext cx="4572000" cy="57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672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   QAZAQ REPUBLIC </vt:lpstr>
      <vt:lpstr>Презентация PowerPoint</vt:lpstr>
      <vt:lpstr>   picture’s size changes   with width. The links to other pages, with changing width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QAZAQ REPUBLIC </dc:title>
  <dc:creator>admin</dc:creator>
  <cp:lastModifiedBy>admin</cp:lastModifiedBy>
  <cp:revision>3</cp:revision>
  <dcterms:created xsi:type="dcterms:W3CDTF">2021-10-18T08:25:06Z</dcterms:created>
  <dcterms:modified xsi:type="dcterms:W3CDTF">2021-10-18T09:26:52Z</dcterms:modified>
</cp:coreProperties>
</file>