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401" r:id="rId4"/>
    <p:sldId id="426" r:id="rId5"/>
    <p:sldId id="425" r:id="rId6"/>
    <p:sldId id="429" r:id="rId7"/>
    <p:sldId id="430" r:id="rId8"/>
    <p:sldId id="441" r:id="rId9"/>
    <p:sldId id="432" r:id="rId10"/>
    <p:sldId id="442" r:id="rId11"/>
    <p:sldId id="431" r:id="rId12"/>
    <p:sldId id="443" r:id="rId13"/>
    <p:sldId id="433" r:id="rId14"/>
    <p:sldId id="435" r:id="rId15"/>
    <p:sldId id="437" r:id="rId16"/>
    <p:sldId id="438" r:id="rId17"/>
    <p:sldId id="439" r:id="rId18"/>
    <p:sldId id="32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4" autoAdjust="0"/>
    <p:restoredTop sz="94635"/>
  </p:normalViewPr>
  <p:slideViewPr>
    <p:cSldViewPr snapToGrid="0" snapToObjects="1">
      <p:cViewPr>
        <p:scale>
          <a:sx n="153" d="100"/>
          <a:sy n="153" d="100"/>
        </p:scale>
        <p:origin x="432" y="-272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900113" y="739775"/>
            <a:ext cx="4935537"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fb.com/groups/tailieu.hutech/"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hyperlink" Target="http://fb.com/groups/tailieu.hutech/" TargetMode="External"/><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microsoft.com/office/2007/relationships/hdphoto" Target="../media/image12.wdp"/><Relationship Id="rId8" Type="http://schemas.openxmlformats.org/officeDocument/2006/relationships/image" Target="../media/image11.png"/><Relationship Id="rId7" Type="http://schemas.microsoft.com/office/2007/relationships/hdphoto" Target="../media/image10.wdp"/><Relationship Id="rId6" Type="http://schemas.openxmlformats.org/officeDocument/2006/relationships/image" Target="../media/image9.png"/><Relationship Id="rId5" Type="http://schemas.microsoft.com/office/2007/relationships/hdphoto" Target="../media/image8.wdp"/><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2" Type="http://schemas.openxmlformats.org/officeDocument/2006/relationships/hyperlink" Target="http://fb.com/groups/tailieu.hutech/" TargetMode="External"/><Relationship Id="rId11"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grpSp>
        <p:nvGrpSpPr>
          <p:cNvPr id="7" name="Group 6"/>
          <p:cNvGrpSpPr/>
          <p:nvPr userDrawn="1"/>
        </p:nvGrpSpPr>
        <p:grpSpPr>
          <a:xfrm>
            <a:off x="1441218" y="6971225"/>
            <a:ext cx="6830863" cy="1422501"/>
            <a:chOff x="1441218" y="6971225"/>
            <a:chExt cx="6830863" cy="1422501"/>
          </a:xfrm>
        </p:grpSpPr>
        <p:pic>
          <p:nvPicPr>
            <p:cNvPr id="8" name="Picture 7"/>
            <p:cNvPicPr>
              <a:picLocks noChangeAspect="1"/>
            </p:cNvPicPr>
            <p:nvPr userDrawn="1"/>
          </p:nvPicPr>
          <p:blipFill>
            <a:blip r:embed="rId2">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9" name="Rectangle 8"/>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3"/>
                </a:rPr>
                <a:t>http://fb.com/groups/tailieu.hutech/</a:t>
              </a:r>
              <a:r>
                <a:rPr lang="en-US" sz="2400" b="1" dirty="0">
                  <a:solidFill>
                    <a:schemeClr val="accent1">
                      <a:lumMod val="75000"/>
                    </a:schemeClr>
                  </a:solidFill>
                  <a:highlight>
                    <a:srgbClr val="C0C0C0"/>
                  </a:highlight>
                </a:rPr>
                <a:t> </a:t>
              </a:r>
              <a:endParaRPr lang="en-US" sz="2400" b="1" dirty="0">
                <a:solidFill>
                  <a:schemeClr val="accent1">
                    <a:lumMod val="75000"/>
                  </a:schemeClr>
                </a:solidFill>
                <a:highlight>
                  <a:srgbClr val="C0C0C0"/>
                </a:highlight>
              </a:endParaRPr>
            </a:p>
          </p:txBody>
        </p:sp>
      </p:gr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1089639"/>
            <a:ext cx="9149148"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endParaRPr lang="en-US" sz="1350"/>
          </a:p>
        </p:txBody>
      </p:sp>
      <p:grpSp>
        <p:nvGrpSpPr>
          <p:cNvPr id="8" name="Group 7"/>
          <p:cNvGrpSpPr/>
          <p:nvPr userDrawn="1"/>
        </p:nvGrpSpPr>
        <p:grpSpPr>
          <a:xfrm>
            <a:off x="5316331" y="1109225"/>
            <a:ext cx="3827669" cy="372734"/>
            <a:chOff x="3103" y="0"/>
            <a:chExt cx="2409882" cy="148336"/>
          </a:xfrm>
        </p:grpSpPr>
        <p:sp>
          <p:nvSpPr>
            <p:cNvPr id="9" name="Rectangle 8"/>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sp>
          <p:nvSpPr>
            <p:cNvPr id="10" name="Right Triangle 9"/>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grpSp>
      <p:grpSp>
        <p:nvGrpSpPr>
          <p:cNvPr id="11" name="Group 10"/>
          <p:cNvGrpSpPr/>
          <p:nvPr userDrawn="1"/>
        </p:nvGrpSpPr>
        <p:grpSpPr>
          <a:xfrm>
            <a:off x="0" y="6504305"/>
            <a:ext cx="9144000" cy="359044"/>
            <a:chOff x="0" y="0"/>
            <a:chExt cx="6997148" cy="359152"/>
          </a:xfrm>
        </p:grpSpPr>
        <p:sp>
          <p:nvSpPr>
            <p:cNvPr id="12" name="Rectangle 11"/>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sp>
          <p:nvSpPr>
            <p:cNvPr id="13" name="Rectangle 12"/>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sp>
          <p:nvSpPr>
            <p:cNvPr id="14" name="Right Triangle 13"/>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grpSp>
      <p:sp>
        <p:nvSpPr>
          <p:cNvPr id="15" name="Rectangle 14"/>
          <p:cNvSpPr/>
          <p:nvPr userDrawn="1"/>
        </p:nvSpPr>
        <p:spPr>
          <a:xfrm>
            <a:off x="8534401" y="6244047"/>
            <a:ext cx="614748"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pPr algn="ctr"/>
            <a:endParaRPr lang="en-US" sz="1350" b="1" dirty="0"/>
          </a:p>
        </p:txBody>
      </p:sp>
      <p:pic>
        <p:nvPicPr>
          <p:cNvPr id="22" name="Picture 21"/>
          <p:cNvPicPr/>
          <p:nvPr userDrawn="1"/>
        </p:nvPicPr>
        <p:blipFill>
          <a:blip r:embed="rId2" cstate="print">
            <a:extLst>
              <a:ext uri="{28A0092B-C50C-407E-A947-70E740481C1C}">
                <a14:useLocalDpi xmlns:a14="http://schemas.microsoft.com/office/drawing/2010/main" val="0"/>
              </a:ext>
            </a:extLst>
          </a:blip>
          <a:stretch>
            <a:fillRect/>
          </a:stretch>
        </p:blipFill>
        <p:spPr>
          <a:xfrm>
            <a:off x="181534" y="120410"/>
            <a:ext cx="2680048" cy="894814"/>
          </a:xfrm>
          <a:prstGeom prst="rect">
            <a:avLst/>
          </a:prstGeom>
        </p:spPr>
      </p:pic>
      <p:grpSp>
        <p:nvGrpSpPr>
          <p:cNvPr id="23" name="Group 22"/>
          <p:cNvGrpSpPr/>
          <p:nvPr userDrawn="1"/>
        </p:nvGrpSpPr>
        <p:grpSpPr>
          <a:xfrm>
            <a:off x="7048117" y="285188"/>
            <a:ext cx="1790387" cy="558212"/>
            <a:chOff x="0" y="0"/>
            <a:chExt cx="1724274" cy="54356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0" y="0"/>
              <a:ext cx="405130" cy="543560"/>
            </a:xfrm>
            <a:prstGeom prst="rect">
              <a:avLst/>
            </a:prstGeom>
            <a:ln>
              <a:noFill/>
            </a:ln>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405517" y="0"/>
              <a:ext cx="405130" cy="543560"/>
            </a:xfrm>
            <a:prstGeom prst="rect">
              <a:avLst/>
            </a:prstGeom>
            <a:ln>
              <a:noFill/>
            </a:ln>
          </p:spPr>
        </p:pic>
      </p:grpSp>
      <p:sp>
        <p:nvSpPr>
          <p:cNvPr id="34" name="Slide Number Placeholder 55"/>
          <p:cNvSpPr txBox="1"/>
          <p:nvPr userDrawn="1"/>
        </p:nvSpPr>
        <p:spPr>
          <a:xfrm>
            <a:off x="8702448" y="6408704"/>
            <a:ext cx="250339" cy="416637"/>
          </a:xfrm>
          <a:prstGeom prst="rect">
            <a:avLst/>
          </a:prstGeom>
          <a:noFill/>
        </p:spPr>
        <p:txBody>
          <a:bodyPr vert="horz" lIns="0" tIns="54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350" smtClean="0">
                <a:solidFill>
                  <a:schemeClr val="bg1"/>
                </a:solidFill>
              </a:rPr>
            </a:fld>
            <a:endParaRPr lang="en-US" sz="1350" dirty="0">
              <a:solidFill>
                <a:schemeClr val="bg1"/>
              </a:solidFill>
            </a:endParaRPr>
          </a:p>
        </p:txBody>
      </p:sp>
      <p:grpSp>
        <p:nvGrpSpPr>
          <p:cNvPr id="6" name="Group 5"/>
          <p:cNvGrpSpPr/>
          <p:nvPr userDrawn="1"/>
        </p:nvGrpSpPr>
        <p:grpSpPr>
          <a:xfrm>
            <a:off x="1441218" y="6971225"/>
            <a:ext cx="6830863" cy="1422501"/>
            <a:chOff x="1441218" y="6971225"/>
            <a:chExt cx="6830863" cy="1422501"/>
          </a:xfrm>
        </p:grpSpPr>
        <p:pic>
          <p:nvPicPr>
            <p:cNvPr id="4" name="Picture 3"/>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5" name="Rectangle 4"/>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6"/>
                </a:rPr>
                <a:t>http://fb.com/groups/tailieu.hutech/</a:t>
              </a:r>
              <a:r>
                <a:rPr lang="en-US" sz="2400" b="1" dirty="0">
                  <a:solidFill>
                    <a:schemeClr val="accent1">
                      <a:lumMod val="75000"/>
                    </a:schemeClr>
                  </a:solidFill>
                  <a:highlight>
                    <a:srgbClr val="C0C0C0"/>
                  </a:highlight>
                </a:rPr>
                <a:t> </a:t>
              </a:r>
              <a:endParaRPr lang="en-US" sz="2400" b="1" dirty="0">
                <a:solidFill>
                  <a:schemeClr val="accent1">
                    <a:lumMod val="75000"/>
                  </a:schemeClr>
                </a:solidFill>
                <a:highlight>
                  <a:srgbClr val="C0C0C0"/>
                </a:highlight>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1"/>
            <a:ext cx="9144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endParaRPr lang="en-US" sz="1350"/>
          </a:p>
        </p:txBody>
      </p:sp>
      <p:sp>
        <p:nvSpPr>
          <p:cNvPr id="8" name="Rectangle 7"/>
          <p:cNvSpPr/>
          <p:nvPr userDrawn="1"/>
        </p:nvSpPr>
        <p:spPr>
          <a:xfrm>
            <a:off x="5003881" y="52635"/>
            <a:ext cx="4140119" cy="3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endParaRPr lang="en-US" sz="1350"/>
          </a:p>
        </p:txBody>
      </p:sp>
      <p:sp>
        <p:nvSpPr>
          <p:cNvPr id="9" name="Right Triangle 8"/>
          <p:cNvSpPr/>
          <p:nvPr userDrawn="1"/>
        </p:nvSpPr>
        <p:spPr>
          <a:xfrm rot="10800000">
            <a:off x="4641545" y="52633"/>
            <a:ext cx="362336" cy="35878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endParaRPr lang="en-US" sz="1350"/>
          </a:p>
        </p:txBody>
      </p:sp>
      <p:pic>
        <p:nvPicPr>
          <p:cNvPr id="16" name="Picture 15"/>
          <p:cNvPicPr/>
          <p:nvPr userDrawn="1"/>
        </p:nvPicPr>
        <p:blipFill>
          <a:blip r:embed="rId2" cstate="print">
            <a:extLst>
              <a:ext uri="{28A0092B-C50C-407E-A947-70E740481C1C}">
                <a14:useLocalDpi xmlns:a14="http://schemas.microsoft.com/office/drawing/2010/main" val="0"/>
              </a:ext>
            </a:extLst>
          </a:blip>
          <a:stretch>
            <a:fillRect/>
          </a:stretch>
        </p:blipFill>
        <p:spPr>
          <a:xfrm>
            <a:off x="440305" y="99964"/>
            <a:ext cx="2680048" cy="894814"/>
          </a:xfrm>
          <a:prstGeom prst="rect">
            <a:avLst/>
          </a:prstGeom>
        </p:spPr>
      </p:pic>
      <p:grpSp>
        <p:nvGrpSpPr>
          <p:cNvPr id="25" name="Group 24"/>
          <p:cNvGrpSpPr/>
          <p:nvPr userDrawn="1"/>
        </p:nvGrpSpPr>
        <p:grpSpPr>
          <a:xfrm>
            <a:off x="0" y="6504305"/>
            <a:ext cx="9144000" cy="359044"/>
            <a:chOff x="0" y="0"/>
            <a:chExt cx="6997148" cy="359152"/>
          </a:xfrm>
        </p:grpSpPr>
        <p:sp>
          <p:nvSpPr>
            <p:cNvPr id="26" name="Rectangle 25"/>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sp>
          <p:nvSpPr>
            <p:cNvPr id="27" name="Rectangle 26"/>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sp>
          <p:nvSpPr>
            <p:cNvPr id="28" name="Right Triangle 27"/>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grpSp>
      <p:sp>
        <p:nvSpPr>
          <p:cNvPr id="29" name="Rectangle 28"/>
          <p:cNvSpPr/>
          <p:nvPr userDrawn="1"/>
        </p:nvSpPr>
        <p:spPr>
          <a:xfrm>
            <a:off x="8534401" y="6244047"/>
            <a:ext cx="614748"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pPr algn="ctr"/>
            <a:endParaRPr lang="en-US" sz="1350" b="1" dirty="0"/>
          </a:p>
        </p:txBody>
      </p:sp>
      <p:sp>
        <p:nvSpPr>
          <p:cNvPr id="30" name="Slide Number Placeholder 55"/>
          <p:cNvSpPr txBox="1"/>
          <p:nvPr userDrawn="1"/>
        </p:nvSpPr>
        <p:spPr>
          <a:xfrm>
            <a:off x="8702448" y="6408704"/>
            <a:ext cx="250339" cy="416637"/>
          </a:xfrm>
          <a:prstGeom prst="rect">
            <a:avLst/>
          </a:prstGeom>
          <a:noFill/>
        </p:spPr>
        <p:txBody>
          <a:bodyPr vert="horz" lIns="0" tIns="54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350" smtClean="0">
                <a:solidFill>
                  <a:schemeClr val="bg1"/>
                </a:solidFill>
              </a:rPr>
            </a:fld>
            <a:endParaRPr lang="en-US" sz="1350" dirty="0">
              <a:solidFill>
                <a:schemeClr val="bg1"/>
              </a:solidFill>
            </a:endParaRPr>
          </a:p>
        </p:txBody>
      </p:sp>
      <p:grpSp>
        <p:nvGrpSpPr>
          <p:cNvPr id="31" name="Group 30"/>
          <p:cNvGrpSpPr/>
          <p:nvPr userDrawn="1"/>
        </p:nvGrpSpPr>
        <p:grpSpPr>
          <a:xfrm>
            <a:off x="1441218" y="6971225"/>
            <a:ext cx="6830863" cy="1422501"/>
            <a:chOff x="1441218" y="6971225"/>
            <a:chExt cx="6830863" cy="1422501"/>
          </a:xfrm>
        </p:grpSpPr>
        <p:pic>
          <p:nvPicPr>
            <p:cNvPr id="32" name="Picture 31"/>
            <p:cNvPicPr>
              <a:picLocks noChangeAspect="1"/>
            </p:cNvPicPr>
            <p:nvPr userDrawn="1"/>
          </p:nvPicPr>
          <p:blipFill>
            <a:blip r:embed="rId3">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33" name="Rectangle 32"/>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4"/>
                </a:rPr>
                <a:t>http://fb.com/groups/tailieu.hutech/</a:t>
              </a:r>
              <a:r>
                <a:rPr lang="en-US" sz="2400" b="1" dirty="0">
                  <a:solidFill>
                    <a:schemeClr val="accent1">
                      <a:lumMod val="75000"/>
                    </a:schemeClr>
                  </a:solidFill>
                  <a:highlight>
                    <a:srgbClr val="C0C0C0"/>
                  </a:highlight>
                </a:rPr>
                <a:t> </a:t>
              </a:r>
              <a:endParaRPr lang="en-US" sz="2400" b="1" dirty="0">
                <a:solidFill>
                  <a:schemeClr val="accent1">
                    <a:lumMod val="75000"/>
                  </a:schemeClr>
                </a:solidFill>
                <a:highlight>
                  <a:srgbClr val="C0C0C0"/>
                </a:highlight>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p:cNvGrpSpPr/>
          <p:nvPr userDrawn="1"/>
        </p:nvGrpSpPr>
        <p:grpSpPr>
          <a:xfrm>
            <a:off x="-13097" y="5783022"/>
            <a:ext cx="9144991" cy="725488"/>
            <a:chOff x="24939" y="6173782"/>
            <a:chExt cx="12142123" cy="725488"/>
          </a:xfrm>
        </p:grpSpPr>
        <p:sp>
          <p:nvSpPr>
            <p:cNvPr id="3" name="Freeform 640"/>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ln>
          </p:spPr>
          <p:txBody>
            <a:bodyPr vert="horz" wrap="square" lIns="91440" tIns="45720" rIns="91440" bIns="45720" numCol="1" anchor="t" anchorCtr="0" compatLnSpc="1"/>
            <a:lstStyle/>
            <a:p>
              <a:endParaRPr lang="en-US" sz="1350"/>
            </a:p>
          </p:txBody>
        </p:sp>
        <p:sp>
          <p:nvSpPr>
            <p:cNvPr id="4" name="Freeform 641"/>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ln>
          </p:spPr>
          <p:txBody>
            <a:bodyPr vert="horz" wrap="square" lIns="91440" tIns="45720" rIns="91440" bIns="45720" numCol="1" anchor="t" anchorCtr="0" compatLnSpc="1"/>
            <a:lstStyle/>
            <a:p>
              <a:endParaRPr lang="en-US" sz="1350"/>
            </a:p>
          </p:txBody>
        </p:sp>
        <p:sp>
          <p:nvSpPr>
            <p:cNvPr id="5" name="Freeform 642"/>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ln>
          </p:spPr>
          <p:txBody>
            <a:bodyPr vert="horz" wrap="square" lIns="91440" tIns="45720" rIns="91440" bIns="45720" numCol="1" anchor="t" anchorCtr="0" compatLnSpc="1"/>
            <a:lstStyle/>
            <a:p>
              <a:endParaRPr lang="en-US" sz="1350"/>
            </a:p>
          </p:txBody>
        </p:sp>
        <p:sp>
          <p:nvSpPr>
            <p:cNvPr id="6" name="Freeform 643"/>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ln>
          </p:spPr>
          <p:txBody>
            <a:bodyPr vert="horz" wrap="square" lIns="91440" tIns="45720" rIns="91440" bIns="45720" numCol="1" anchor="t" anchorCtr="0" compatLnSpc="1"/>
            <a:lstStyle/>
            <a:p>
              <a:endParaRPr lang="en-US" sz="1350"/>
            </a:p>
          </p:txBody>
        </p:sp>
      </p:grpSp>
      <p:sp>
        <p:nvSpPr>
          <p:cNvPr id="7" name="Rectangle 6"/>
          <p:cNvSpPr/>
          <p:nvPr userDrawn="1"/>
        </p:nvSpPr>
        <p:spPr>
          <a:xfrm>
            <a:off x="351823" y="3578985"/>
            <a:ext cx="4743326"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userDrawn="1"/>
        </p:nvSpPr>
        <p:spPr>
          <a:xfrm>
            <a:off x="351823" y="3578985"/>
            <a:ext cx="3144546"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userDrawn="1"/>
        </p:nvSpPr>
        <p:spPr>
          <a:xfrm>
            <a:off x="351824" y="3578985"/>
            <a:ext cx="162771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userDrawn="1"/>
        </p:nvSpPr>
        <p:spPr>
          <a:xfrm>
            <a:off x="1088488" y="1583117"/>
            <a:ext cx="3269996" cy="923330"/>
          </a:xfrm>
          <a:prstGeom prst="rect">
            <a:avLst/>
          </a:prstGeom>
          <a:noFill/>
          <a:ln>
            <a:noFill/>
          </a:ln>
        </p:spPr>
        <p:txBody>
          <a:bodyPr wrap="square">
            <a:spAutoFit/>
          </a:bodyPr>
          <a:lstStyle/>
          <a:p>
            <a:pPr algn="ctr"/>
            <a:r>
              <a:rPr lang="en-US" sz="54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Cảm</a:t>
            </a:r>
            <a:r>
              <a:rPr lang="en-US" sz="5400" b="1" dirty="0">
                <a:solidFill>
                  <a:srgbClr val="002060"/>
                </a:solidFill>
                <a:latin typeface="#9Slide03 AmpleSoft" panose="02000000000000000000" pitchFamily="2" charset="77"/>
                <a:ea typeface="Arial" panose="020B0604020202020204" pitchFamily="34" charset="0"/>
                <a:cs typeface="Arial" panose="020B0604020202020204" pitchFamily="34" charset="0"/>
              </a:rPr>
              <a:t> </a:t>
            </a:r>
            <a:r>
              <a:rPr lang="en-US" sz="54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ơn</a:t>
            </a:r>
            <a:endParaRPr lang="en-US" sz="5400" b="1" dirty="0">
              <a:solidFill>
                <a:srgbClr val="002060"/>
              </a:solidFill>
              <a:latin typeface="#9Slide03 AmpleSoft" panose="02000000000000000000" pitchFamily="2" charset="77"/>
              <a:ea typeface="Arial" panose="020B0604020202020204" pitchFamily="34" charset="0"/>
              <a:cs typeface="Arial" panose="020B0604020202020204" pitchFamily="34" charset="0"/>
            </a:endParaRPr>
          </a:p>
        </p:txBody>
      </p:sp>
      <p:sp>
        <p:nvSpPr>
          <p:cNvPr id="12" name="Rectangle 11"/>
          <p:cNvSpPr/>
          <p:nvPr userDrawn="1"/>
        </p:nvSpPr>
        <p:spPr>
          <a:xfrm>
            <a:off x="0" y="-1"/>
            <a:ext cx="9144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endParaRPr lang="en-US" sz="1350"/>
          </a:p>
        </p:txBody>
      </p:sp>
      <p:sp>
        <p:nvSpPr>
          <p:cNvPr id="13" name="Rectangle 12"/>
          <p:cNvSpPr/>
          <p:nvPr userDrawn="1"/>
        </p:nvSpPr>
        <p:spPr>
          <a:xfrm>
            <a:off x="5003881" y="52634"/>
            <a:ext cx="414011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endParaRPr lang="en-US" sz="1350"/>
          </a:p>
        </p:txBody>
      </p:sp>
      <p:sp>
        <p:nvSpPr>
          <p:cNvPr id="14" name="Right Triangle 13"/>
          <p:cNvSpPr/>
          <p:nvPr userDrawn="1"/>
        </p:nvSpPr>
        <p:spPr>
          <a:xfrm rot="10800000">
            <a:off x="4708122" y="27076"/>
            <a:ext cx="30530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endParaRPr lang="en-US" sz="1350"/>
          </a:p>
        </p:txBody>
      </p:sp>
      <p:pic>
        <p:nvPicPr>
          <p:cNvPr id="16" name="Picture 15"/>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461046" y="4212771"/>
            <a:ext cx="1640163" cy="1689714"/>
          </a:xfrm>
          <a:prstGeom prst="rect">
            <a:avLst/>
          </a:prstGeom>
        </p:spPr>
      </p:pic>
      <p:pic>
        <p:nvPicPr>
          <p:cNvPr id="17" name="Picture 16"/>
          <p:cNvPicPr>
            <a:picLocks noChangeAspect="1"/>
          </p:cNvPicPr>
          <p:nvPr userDrawn="1"/>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7657565" y="4212771"/>
            <a:ext cx="1506047" cy="1756576"/>
          </a:xfrm>
          <a:prstGeom prst="rect">
            <a:avLst/>
          </a:prstGeom>
        </p:spPr>
      </p:pic>
      <p:pic>
        <p:nvPicPr>
          <p:cNvPr id="18" name="Picture 17"/>
          <p:cNvPicPr>
            <a:picLocks noChangeAspect="1"/>
          </p:cNvPicPr>
          <p:nvPr userDrawn="1"/>
        </p:nvPicPr>
        <p:blipFill>
          <a:blip r:embed="rId6">
            <a:extLst>
              <a:ext uri="{BEBA8EAE-BF5A-486C-A8C5-ECC9F3942E4B}">
                <a14:imgProps xmlns:a14="http://schemas.microsoft.com/office/drawing/2010/main">
                  <a14:imgLayer r:embed="rId7">
                    <a14:imgEffect>
                      <a14:brightnessContrast bright="-20000"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6031168" y="1656887"/>
            <a:ext cx="1458116" cy="2806682"/>
          </a:xfrm>
          <a:prstGeom prst="rect">
            <a:avLst/>
          </a:prstGeom>
        </p:spPr>
      </p:pic>
      <p:pic>
        <p:nvPicPr>
          <p:cNvPr id="19" name="Picture 18"/>
          <p:cNvPicPr>
            <a:picLocks noChangeAspect="1"/>
          </p:cNvPicPr>
          <p:nvPr userDrawn="1"/>
        </p:nvPicPr>
        <p:blipFill>
          <a:blip r:embed="rId8">
            <a:extLst>
              <a:ext uri="{BEBA8EAE-BF5A-486C-A8C5-ECC9F3942E4B}">
                <a14:imgProps xmlns:a14="http://schemas.microsoft.com/office/drawing/2010/main">
                  <a14:imgLayer r:embed="rId9">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6997738" y="2918026"/>
            <a:ext cx="163953" cy="242855"/>
          </a:xfrm>
          <a:prstGeom prst="rect">
            <a:avLst/>
          </a:prstGeom>
        </p:spPr>
      </p:pic>
      <p:sp>
        <p:nvSpPr>
          <p:cNvPr id="20" name="Rectangle 19"/>
          <p:cNvSpPr/>
          <p:nvPr userDrawn="1"/>
        </p:nvSpPr>
        <p:spPr>
          <a:xfrm>
            <a:off x="8755601" y="6330964"/>
            <a:ext cx="380232" cy="323165"/>
          </a:xfrm>
          <a:prstGeom prst="rect">
            <a:avLst/>
          </a:prstGeom>
        </p:spPr>
        <p:txBody>
          <a:bodyPr wrap="none">
            <a:spAutoFit/>
          </a:bodyPr>
          <a:lstStyle/>
          <a:p>
            <a:r>
              <a:rPr lang="en-US" sz="1500" b="1">
                <a:solidFill>
                  <a:schemeClr val="bg1"/>
                </a:solidFill>
              </a:rPr>
              <a:t>25</a:t>
            </a:r>
            <a:endParaRPr lang="en-US" sz="1500" b="1"/>
          </a:p>
        </p:txBody>
      </p:sp>
      <p:pic>
        <p:nvPicPr>
          <p:cNvPr id="26" name="Picture 25"/>
          <p:cNvPicPr/>
          <p:nvPr userDrawn="1"/>
        </p:nvPicPr>
        <p:blipFill>
          <a:blip r:embed="rId10" cstate="print">
            <a:extLst>
              <a:ext uri="{28A0092B-C50C-407E-A947-70E740481C1C}">
                <a14:useLocalDpi xmlns:a14="http://schemas.microsoft.com/office/drawing/2010/main" val="0"/>
              </a:ext>
            </a:extLst>
          </a:blip>
          <a:stretch>
            <a:fillRect/>
          </a:stretch>
        </p:blipFill>
        <p:spPr>
          <a:xfrm>
            <a:off x="440305" y="99964"/>
            <a:ext cx="2680048" cy="894814"/>
          </a:xfrm>
          <a:prstGeom prst="rect">
            <a:avLst/>
          </a:prstGeom>
        </p:spPr>
      </p:pic>
      <p:grpSp>
        <p:nvGrpSpPr>
          <p:cNvPr id="39" name="Group 38"/>
          <p:cNvGrpSpPr/>
          <p:nvPr userDrawn="1"/>
        </p:nvGrpSpPr>
        <p:grpSpPr>
          <a:xfrm>
            <a:off x="0" y="6504305"/>
            <a:ext cx="9144000" cy="359044"/>
            <a:chOff x="0" y="0"/>
            <a:chExt cx="6997148" cy="359152"/>
          </a:xfrm>
        </p:grpSpPr>
        <p:sp>
          <p:nvSpPr>
            <p:cNvPr id="40" name="Rectangle 39"/>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sp>
          <p:nvSpPr>
            <p:cNvPr id="41" name="Rectangle 40"/>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sp>
          <p:nvSpPr>
            <p:cNvPr id="42" name="Right Triangle 41"/>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sz="1350"/>
            </a:p>
          </p:txBody>
        </p:sp>
      </p:grpSp>
      <p:sp>
        <p:nvSpPr>
          <p:cNvPr id="43" name="Rectangle 42"/>
          <p:cNvSpPr/>
          <p:nvPr userDrawn="1"/>
        </p:nvSpPr>
        <p:spPr>
          <a:xfrm>
            <a:off x="8534401" y="6244047"/>
            <a:ext cx="614748"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p>
            <a:pPr algn="ctr"/>
            <a:endParaRPr lang="en-US" sz="1350" b="1" dirty="0"/>
          </a:p>
        </p:txBody>
      </p:sp>
      <p:sp>
        <p:nvSpPr>
          <p:cNvPr id="45" name="Slide Number Placeholder 55"/>
          <p:cNvSpPr txBox="1"/>
          <p:nvPr userDrawn="1"/>
        </p:nvSpPr>
        <p:spPr>
          <a:xfrm>
            <a:off x="8702448" y="6408704"/>
            <a:ext cx="250339" cy="416637"/>
          </a:xfrm>
          <a:prstGeom prst="rect">
            <a:avLst/>
          </a:prstGeom>
          <a:noFill/>
        </p:spPr>
        <p:txBody>
          <a:bodyPr vert="horz" lIns="0" tIns="54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350" smtClean="0">
                <a:solidFill>
                  <a:schemeClr val="bg1"/>
                </a:solidFill>
              </a:rPr>
            </a:fld>
            <a:endParaRPr lang="en-US" sz="1350" dirty="0">
              <a:solidFill>
                <a:schemeClr val="bg1"/>
              </a:solidFill>
            </a:endParaRPr>
          </a:p>
        </p:txBody>
      </p:sp>
      <p:grpSp>
        <p:nvGrpSpPr>
          <p:cNvPr id="46" name="Group 45"/>
          <p:cNvGrpSpPr/>
          <p:nvPr userDrawn="1"/>
        </p:nvGrpSpPr>
        <p:grpSpPr>
          <a:xfrm>
            <a:off x="1441218" y="6971225"/>
            <a:ext cx="6830863" cy="1422501"/>
            <a:chOff x="1441218" y="6971225"/>
            <a:chExt cx="6830863" cy="1422501"/>
          </a:xfrm>
        </p:grpSpPr>
        <p:pic>
          <p:nvPicPr>
            <p:cNvPr id="47" name="Picture 46"/>
            <p:cNvPicPr>
              <a:picLocks noChangeAspect="1"/>
            </p:cNvPicPr>
            <p:nvPr userDrawn="1"/>
          </p:nvPicPr>
          <p:blipFill>
            <a:blip r:embed="rId11">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8" name="Rectangle 47"/>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12"/>
                </a:rPr>
                <a:t>http://fb.com/groups/tailieu.hutech/</a:t>
              </a:r>
              <a:r>
                <a:rPr lang="en-US" sz="2400" b="1" dirty="0">
                  <a:solidFill>
                    <a:schemeClr val="accent1">
                      <a:lumMod val="75000"/>
                    </a:schemeClr>
                  </a:solidFill>
                  <a:highlight>
                    <a:srgbClr val="C0C0C0"/>
                  </a:highlight>
                </a:rPr>
                <a:t> </a:t>
              </a:r>
              <a:endParaRPr lang="en-US" sz="2400" b="1" dirty="0">
                <a:solidFill>
                  <a:schemeClr val="accent1">
                    <a:lumMod val="75000"/>
                  </a:schemeClr>
                </a:solidFill>
                <a:highlight>
                  <a:srgbClr val="C0C0C0"/>
                </a:highligh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hyperlink" Target="http://fb.com/groups/tailieu.hutech/" TargetMode="Externa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grpSp>
        <p:nvGrpSpPr>
          <p:cNvPr id="7" name="Group 6"/>
          <p:cNvGrpSpPr/>
          <p:nvPr userDrawn="1"/>
        </p:nvGrpSpPr>
        <p:grpSpPr>
          <a:xfrm>
            <a:off x="1441218" y="6971225"/>
            <a:ext cx="6830863" cy="1422501"/>
            <a:chOff x="1441218" y="6971225"/>
            <a:chExt cx="6830863" cy="1422501"/>
          </a:xfrm>
        </p:grpSpPr>
        <p:pic>
          <p:nvPicPr>
            <p:cNvPr id="8" name="Picture 7"/>
            <p:cNvPicPr>
              <a:picLocks noChangeAspect="1"/>
            </p:cNvPicPr>
            <p:nvPr userDrawn="1"/>
          </p:nvPicPr>
          <p:blipFill>
            <a:blip r:embed="rId1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9" name="Rectangle 8"/>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16"/>
                </a:rPr>
                <a:t>http://fb.com/groups/tailieu.hutech/</a:t>
              </a:r>
              <a:r>
                <a:rPr lang="en-US" sz="2400" b="1" dirty="0">
                  <a:solidFill>
                    <a:schemeClr val="accent1">
                      <a:lumMod val="75000"/>
                    </a:schemeClr>
                  </a:solidFill>
                  <a:highlight>
                    <a:srgbClr val="C0C0C0"/>
                  </a:highlight>
                </a:rPr>
                <a:t> </a:t>
              </a:r>
              <a:endParaRPr lang="en-US" sz="2400" b="1" dirty="0">
                <a:solidFill>
                  <a:schemeClr val="accent1">
                    <a:lumMod val="75000"/>
                  </a:schemeClr>
                </a:solidFill>
                <a:highlight>
                  <a:srgbClr val="C0C0C0"/>
                </a:highlight>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817688" y="2213053"/>
            <a:ext cx="5508625" cy="645160"/>
          </a:xfrm>
          <a:prstGeom prst="rect">
            <a:avLst/>
          </a:prstGeom>
          <a:noFill/>
        </p:spPr>
        <p:txBody>
          <a:bodyPr wrap="none" rtlCol="0">
            <a:spAutoFit/>
          </a:bodyPr>
          <a:lstStyle/>
          <a:p>
            <a:pPr algn="ctr"/>
            <a:r>
              <a:rPr lang="en-US" sz="36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Website Cửa Hàng Bánh</a:t>
            </a:r>
            <a:endParaRPr lang="en-US" sz="36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p:cNvSpPr txBox="1"/>
          <p:nvPr/>
        </p:nvSpPr>
        <p:spPr>
          <a:xfrm>
            <a:off x="481471" y="3978330"/>
            <a:ext cx="1417376" cy="323165"/>
          </a:xfrm>
          <a:prstGeom prst="rect">
            <a:avLst/>
          </a:prstGeom>
          <a:noFill/>
        </p:spPr>
        <p:txBody>
          <a:bodyPr wrap="none" rtlCol="0">
            <a:spAutoFit/>
          </a:bodyPr>
          <a:lstStyle/>
          <a:p>
            <a:pPr algn="ctr"/>
            <a:r>
              <a:rPr lang="en-US" sz="1500" b="1" i="1" u="sng" dirty="0" err="1">
                <a:solidFill>
                  <a:srgbClr val="C00000"/>
                </a:solidFill>
                <a:latin typeface="+mj-lt"/>
              </a:rPr>
              <a:t>Nhóm</a:t>
            </a:r>
            <a:r>
              <a:rPr lang="en-US" sz="1500" b="1" i="1" u="sng" dirty="0">
                <a:solidFill>
                  <a:srgbClr val="C00000"/>
                </a:solidFill>
                <a:latin typeface="+mj-lt"/>
              </a:rPr>
              <a:t> </a:t>
            </a:r>
            <a:r>
              <a:rPr lang="en-US" sz="1500" b="1" i="1" u="sng" dirty="0" err="1">
                <a:solidFill>
                  <a:srgbClr val="C00000"/>
                </a:solidFill>
                <a:latin typeface="+mj-lt"/>
              </a:rPr>
              <a:t>thực</a:t>
            </a:r>
            <a:r>
              <a:rPr lang="en-US" sz="1500" b="1" i="1" u="sng" dirty="0">
                <a:solidFill>
                  <a:srgbClr val="C00000"/>
                </a:solidFill>
                <a:latin typeface="+mj-lt"/>
              </a:rPr>
              <a:t> </a:t>
            </a:r>
            <a:r>
              <a:rPr lang="en-US" sz="1500" b="1" i="1" u="sng" dirty="0" err="1">
                <a:solidFill>
                  <a:srgbClr val="C00000"/>
                </a:solidFill>
                <a:latin typeface="+mj-lt"/>
              </a:rPr>
              <a:t>hiện</a:t>
            </a:r>
            <a:endParaRPr lang="en-US" sz="1500" b="1" i="1" u="sng" dirty="0">
              <a:solidFill>
                <a:srgbClr val="C00000"/>
              </a:solidFill>
              <a:latin typeface="+mj-lt"/>
            </a:endParaRPr>
          </a:p>
        </p:txBody>
      </p:sp>
      <p:sp>
        <p:nvSpPr>
          <p:cNvPr id="54" name="TextBox 53"/>
          <p:cNvSpPr txBox="1"/>
          <p:nvPr/>
        </p:nvSpPr>
        <p:spPr>
          <a:xfrm>
            <a:off x="2301882" y="3787884"/>
            <a:ext cx="3163570" cy="1245235"/>
          </a:xfrm>
          <a:prstGeom prst="rect">
            <a:avLst/>
          </a:prstGeom>
          <a:noFill/>
        </p:spPr>
        <p:txBody>
          <a:bodyPr wrap="none" rtlCol="0">
            <a:spAutoFit/>
          </a:bodyPr>
          <a:lstStyle/>
          <a:p>
            <a:r>
              <a:rPr lang="en-US" sz="1500" i="1">
                <a:solidFill>
                  <a:srgbClr val="002060"/>
                </a:solidFill>
                <a:latin typeface="+mj-lt"/>
                <a:cs typeface="Times New Roman" panose="02020603050405020304" pitchFamily="18" charset="0"/>
              </a:rPr>
              <a:t>Trần Vũ Phi Bằng…………………………………</a:t>
            </a:r>
            <a:endParaRPr lang="en-US" sz="1500" i="1">
              <a:solidFill>
                <a:srgbClr val="002060"/>
              </a:solidFill>
              <a:latin typeface="+mj-lt"/>
              <a:cs typeface="Times New Roman" panose="02020603050405020304" pitchFamily="18" charset="0"/>
            </a:endParaRPr>
          </a:p>
          <a:p>
            <a:r>
              <a:rPr lang="en-US" sz="1500" i="1">
                <a:solidFill>
                  <a:srgbClr val="002060"/>
                </a:solidFill>
                <a:latin typeface="+mj-lt"/>
                <a:cs typeface="Times New Roman" panose="02020603050405020304" pitchFamily="18" charset="0"/>
              </a:rPr>
              <a:t>Đỗ Thành Chinh…………………………………</a:t>
            </a:r>
            <a:endParaRPr lang="en-US" sz="1500" i="1">
              <a:solidFill>
                <a:srgbClr val="002060"/>
              </a:solidFill>
              <a:latin typeface="+mj-lt"/>
              <a:cs typeface="Times New Roman" panose="02020603050405020304" pitchFamily="18" charset="0"/>
            </a:endParaRPr>
          </a:p>
          <a:p>
            <a:r>
              <a:rPr lang="en-US" sz="1500" i="1">
                <a:solidFill>
                  <a:srgbClr val="002060"/>
                </a:solidFill>
                <a:latin typeface="+mj-lt"/>
                <a:cs typeface="Times New Roman" panose="02020603050405020304" pitchFamily="18" charset="0"/>
              </a:rPr>
              <a:t>…………………………………</a:t>
            </a:r>
            <a:endParaRPr lang="en-US" sz="1500" i="1">
              <a:solidFill>
                <a:srgbClr val="002060"/>
              </a:solidFill>
              <a:latin typeface="+mj-lt"/>
              <a:cs typeface="Times New Roman" panose="02020603050405020304" pitchFamily="18" charset="0"/>
            </a:endParaRPr>
          </a:p>
          <a:p>
            <a:r>
              <a:rPr lang="en-US" sz="1500" i="1">
                <a:solidFill>
                  <a:srgbClr val="002060"/>
                </a:solidFill>
                <a:latin typeface="+mj-lt"/>
                <a:cs typeface="Times New Roman" panose="02020603050405020304" pitchFamily="18" charset="0"/>
              </a:rPr>
              <a:t>…………………………………</a:t>
            </a:r>
            <a:endParaRPr lang="en-US" sz="1500" i="1">
              <a:solidFill>
                <a:srgbClr val="002060"/>
              </a:solidFill>
              <a:latin typeface="+mj-lt"/>
              <a:cs typeface="Times New Roman" panose="02020603050405020304" pitchFamily="18" charset="0"/>
            </a:endParaRPr>
          </a:p>
          <a:p>
            <a:r>
              <a:rPr lang="en-US" sz="1500" i="1">
                <a:solidFill>
                  <a:srgbClr val="002060"/>
                </a:solidFill>
                <a:latin typeface="+mj-lt"/>
                <a:cs typeface="Times New Roman" panose="02020603050405020304" pitchFamily="18" charset="0"/>
              </a:rPr>
              <a:t>…………………………………</a:t>
            </a:r>
            <a:endParaRPr lang="en-US" sz="1500" i="1">
              <a:solidFill>
                <a:srgbClr val="002060"/>
              </a:solidFill>
              <a:latin typeface="+mj-lt"/>
              <a:cs typeface="Times New Roman" panose="02020603050405020304" pitchFamily="18" charset="0"/>
            </a:endParaRPr>
          </a:p>
        </p:txBody>
      </p:sp>
      <p:sp>
        <p:nvSpPr>
          <p:cNvPr id="55" name="TextBox 54"/>
          <p:cNvSpPr txBox="1"/>
          <p:nvPr/>
        </p:nvSpPr>
        <p:spPr>
          <a:xfrm>
            <a:off x="276601" y="4960856"/>
            <a:ext cx="1826141" cy="553998"/>
          </a:xfrm>
          <a:prstGeom prst="rect">
            <a:avLst/>
          </a:prstGeom>
          <a:noFill/>
        </p:spPr>
        <p:txBody>
          <a:bodyPr wrap="none" rtlCol="0">
            <a:spAutoFit/>
          </a:bodyPr>
          <a:lstStyle/>
          <a:p>
            <a:r>
              <a:rPr lang="en-US" sz="1500" b="1" i="1" u="sng" dirty="0" err="1">
                <a:solidFill>
                  <a:srgbClr val="C00000"/>
                </a:solidFill>
                <a:latin typeface="+mj-lt"/>
              </a:rPr>
              <a:t>Giảng</a:t>
            </a:r>
            <a:r>
              <a:rPr lang="en-US" sz="1500" b="1" i="1" u="sng" dirty="0">
                <a:solidFill>
                  <a:srgbClr val="C00000"/>
                </a:solidFill>
                <a:latin typeface="+mj-lt"/>
              </a:rPr>
              <a:t> </a:t>
            </a:r>
            <a:r>
              <a:rPr lang="en-US" sz="1500" b="1" i="1" u="sng" dirty="0" err="1">
                <a:solidFill>
                  <a:srgbClr val="C00000"/>
                </a:solidFill>
                <a:latin typeface="+mj-lt"/>
              </a:rPr>
              <a:t>viên</a:t>
            </a:r>
            <a:r>
              <a:rPr lang="en-US" sz="1500" b="1" i="1" u="sng" dirty="0">
                <a:solidFill>
                  <a:srgbClr val="C00000"/>
                </a:solidFill>
                <a:latin typeface="+mj-lt"/>
              </a:rPr>
              <a:t> </a:t>
            </a:r>
            <a:r>
              <a:rPr lang="en-US" sz="1500" b="1" i="1" u="sng" dirty="0" err="1">
                <a:solidFill>
                  <a:srgbClr val="C00000"/>
                </a:solidFill>
                <a:latin typeface="+mj-lt"/>
              </a:rPr>
              <a:t>phụ</a:t>
            </a:r>
            <a:r>
              <a:rPr lang="en-US" sz="1500" b="1" i="1" u="sng" dirty="0">
                <a:solidFill>
                  <a:srgbClr val="C00000"/>
                </a:solidFill>
                <a:latin typeface="+mj-lt"/>
              </a:rPr>
              <a:t> </a:t>
            </a:r>
            <a:r>
              <a:rPr lang="en-US" sz="1500" b="1" i="1" u="sng" dirty="0" err="1">
                <a:solidFill>
                  <a:srgbClr val="C00000"/>
                </a:solidFill>
                <a:latin typeface="+mj-lt"/>
              </a:rPr>
              <a:t>trách</a:t>
            </a:r>
            <a:r>
              <a:rPr lang="en-US" sz="1500" b="1" i="1" u="sng" dirty="0">
                <a:solidFill>
                  <a:srgbClr val="C00000"/>
                </a:solidFill>
                <a:latin typeface="+mj-lt"/>
              </a:rPr>
              <a:t> </a:t>
            </a:r>
            <a:endParaRPr lang="en-US" sz="1500" b="1" i="1" u="sng" dirty="0">
              <a:solidFill>
                <a:srgbClr val="C00000"/>
              </a:solidFill>
              <a:latin typeface="+mj-lt"/>
            </a:endParaRPr>
          </a:p>
          <a:p>
            <a:pPr algn="ctr"/>
            <a:r>
              <a:rPr lang="en-US" sz="1500" b="1" i="1" u="sng" dirty="0">
                <a:solidFill>
                  <a:srgbClr val="C00000"/>
                </a:solidFill>
                <a:latin typeface="+mj-lt"/>
              </a:rPr>
              <a:t>&amp; H</a:t>
            </a:r>
            <a:r>
              <a:rPr lang="en-US" sz="1500" b="1" i="1" u="sng" dirty="0" err="1">
                <a:solidFill>
                  <a:srgbClr val="C00000"/>
                </a:solidFill>
                <a:latin typeface="+mj-lt"/>
              </a:rPr>
              <a:t>ướng</a:t>
            </a:r>
            <a:r>
              <a:rPr lang="en-US" sz="1500" b="1" i="1" u="sng" dirty="0">
                <a:solidFill>
                  <a:srgbClr val="C00000"/>
                </a:solidFill>
                <a:latin typeface="+mj-lt"/>
              </a:rPr>
              <a:t> </a:t>
            </a:r>
            <a:r>
              <a:rPr lang="en-US" sz="1500" b="1" i="1" u="sng" dirty="0" err="1">
                <a:solidFill>
                  <a:srgbClr val="C00000"/>
                </a:solidFill>
                <a:latin typeface="+mj-lt"/>
              </a:rPr>
              <a:t>dẫn</a:t>
            </a:r>
            <a:endParaRPr lang="en-US" sz="1500" b="1" i="1" u="sng" dirty="0">
              <a:solidFill>
                <a:srgbClr val="C00000"/>
              </a:solidFill>
              <a:latin typeface="+mj-lt"/>
            </a:endParaRPr>
          </a:p>
        </p:txBody>
      </p:sp>
      <p:sp>
        <p:nvSpPr>
          <p:cNvPr id="56" name="TextBox 55"/>
          <p:cNvSpPr txBox="1"/>
          <p:nvPr/>
        </p:nvSpPr>
        <p:spPr>
          <a:xfrm>
            <a:off x="2301882" y="5154438"/>
            <a:ext cx="2985770" cy="321945"/>
          </a:xfrm>
          <a:prstGeom prst="rect">
            <a:avLst/>
          </a:prstGeom>
          <a:noFill/>
        </p:spPr>
        <p:txBody>
          <a:bodyPr wrap="none" rtlCol="0">
            <a:spAutoFit/>
          </a:bodyPr>
          <a:lstStyle/>
          <a:p>
            <a:r>
              <a:rPr lang="en-US" sz="1500" b="1" i="1">
                <a:solidFill>
                  <a:srgbClr val="002060"/>
                </a:solidFill>
                <a:latin typeface="+mj-lt"/>
                <a:cs typeface="Times New Roman" panose="02020603050405020304" pitchFamily="18" charset="0"/>
              </a:rPr>
              <a:t> GV:………Võ Minh Quân…………………..</a:t>
            </a:r>
            <a:endParaRPr lang="en-US" sz="1500" b="1" i="1" dirty="0">
              <a:solidFill>
                <a:srgbClr val="002060"/>
              </a:solidFill>
              <a:latin typeface="+mj-lt"/>
              <a:cs typeface="Times New Roman" panose="02020603050405020304" pitchFamily="18" charset="0"/>
            </a:endParaRPr>
          </a:p>
        </p:txBody>
      </p:sp>
      <p:sp>
        <p:nvSpPr>
          <p:cNvPr id="63" name="TextBox 26"/>
          <p:cNvSpPr txBox="1"/>
          <p:nvPr/>
        </p:nvSpPr>
        <p:spPr>
          <a:xfrm>
            <a:off x="-719054" y="1432766"/>
            <a:ext cx="4352930" cy="460375"/>
          </a:xfrm>
          <a:prstGeom prst="rect">
            <a:avLst/>
          </a:prstGeom>
          <a:noFill/>
        </p:spPr>
        <p:txBody>
          <a:bodyPr wrap="square" rtlCol="0">
            <a:spAutoFit/>
          </a:bodyPr>
          <a:lstStyle/>
          <a:p>
            <a:pPr algn="ctr"/>
            <a:r>
              <a:rPr lang="en-US" sz="2400" b="1" dirty="0">
                <a:solidFill>
                  <a:srgbClr val="C00000"/>
                </a:solidFill>
                <a:latin typeface="+mj-lt"/>
                <a:cs typeface="Lato Black"/>
              </a:rPr>
              <a:t>Tên Đồ Án</a:t>
            </a:r>
            <a:endParaRPr lang="en-US" sz="2400" b="1" dirty="0">
              <a:solidFill>
                <a:srgbClr val="C00000"/>
              </a:solidFill>
              <a:latin typeface="+mj-lt"/>
              <a:cs typeface="Lato Black"/>
            </a:endParaRPr>
          </a:p>
        </p:txBody>
      </p:sp>
      <p:pic>
        <p:nvPicPr>
          <p:cNvPr id="64" name="Picture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5789" y="3978151"/>
            <a:ext cx="3879806" cy="21124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0" y="2290445"/>
            <a:ext cx="6878955" cy="398780"/>
          </a:xfrm>
          <a:prstGeom prst="rect">
            <a:avLst/>
          </a:prstGeom>
          <a:noFill/>
        </p:spPr>
        <p:txBody>
          <a:bodyPr wrap="none" rtlCol="0">
            <a:spAutoFit/>
          </a:bodyPr>
          <a:p>
            <a:r>
              <a:rPr lang="en-US" b="1"/>
              <a:t>        </a:t>
            </a:r>
            <a:r>
              <a:rPr lang="en-US" sz="2000" b="1"/>
              <a:t> 1. Website phải đạt được những mục tiêu cơ bản như sau :</a:t>
            </a:r>
            <a:endParaRPr lang="en-US" sz="2000" b="1"/>
          </a:p>
        </p:txBody>
      </p:sp>
      <p:sp>
        <p:nvSpPr>
          <p:cNvPr id="3" name="Text Box 2"/>
          <p:cNvSpPr txBox="1"/>
          <p:nvPr/>
        </p:nvSpPr>
        <p:spPr>
          <a:xfrm>
            <a:off x="1310005" y="2838450"/>
            <a:ext cx="4968875" cy="368300"/>
          </a:xfrm>
          <a:prstGeom prst="rect">
            <a:avLst/>
          </a:prstGeom>
          <a:noFill/>
        </p:spPr>
        <p:txBody>
          <a:bodyPr wrap="none" rtlCol="0">
            <a:spAutoFit/>
          </a:bodyPr>
          <a:p>
            <a:r>
              <a:rPr lang="en-US"/>
              <a:t>1.Giao diện thân thiện người dùng dễ dàng truy cập</a:t>
            </a:r>
            <a:endParaRPr lang="en-US"/>
          </a:p>
        </p:txBody>
      </p:sp>
      <p:sp>
        <p:nvSpPr>
          <p:cNvPr id="4" name="Text Box 3"/>
          <p:cNvSpPr txBox="1"/>
          <p:nvPr/>
        </p:nvSpPr>
        <p:spPr>
          <a:xfrm>
            <a:off x="1310005" y="3206750"/>
            <a:ext cx="4969510" cy="922020"/>
          </a:xfrm>
          <a:prstGeom prst="rect">
            <a:avLst/>
          </a:prstGeom>
          <a:noFill/>
        </p:spPr>
        <p:txBody>
          <a:bodyPr wrap="square" rtlCol="0">
            <a:spAutoFit/>
          </a:bodyPr>
          <a:p>
            <a:r>
              <a:rPr lang="en-US"/>
              <a:t>2.website cung cấp nhưng sản phẩm mà người dùng cần thiết thông qua việc cập nhật sản phẩm thường</a:t>
            </a:r>
            <a:endParaRPr lang="en-US"/>
          </a:p>
        </p:txBody>
      </p:sp>
      <p:sp>
        <p:nvSpPr>
          <p:cNvPr id="5" name="Text Box 4"/>
          <p:cNvSpPr txBox="1"/>
          <p:nvPr/>
        </p:nvSpPr>
        <p:spPr>
          <a:xfrm>
            <a:off x="1310005" y="4128770"/>
            <a:ext cx="3007360" cy="368300"/>
          </a:xfrm>
          <a:prstGeom prst="rect">
            <a:avLst/>
          </a:prstGeom>
          <a:noFill/>
        </p:spPr>
        <p:txBody>
          <a:bodyPr wrap="none" rtlCol="0">
            <a:spAutoFit/>
          </a:bodyPr>
          <a:p>
            <a:r>
              <a:rPr lang="en-US"/>
              <a:t>3.Dữ liệu lưu trữ vào database</a:t>
            </a:r>
            <a:endParaRPr lang="en-US"/>
          </a:p>
        </p:txBody>
      </p:sp>
      <p:sp>
        <p:nvSpPr>
          <p:cNvPr id="6" name="Text Box 5"/>
          <p:cNvSpPr txBox="1"/>
          <p:nvPr/>
        </p:nvSpPr>
        <p:spPr>
          <a:xfrm>
            <a:off x="1310005" y="4497070"/>
            <a:ext cx="5292725" cy="368300"/>
          </a:xfrm>
          <a:prstGeom prst="rect">
            <a:avLst/>
          </a:prstGeom>
          <a:noFill/>
        </p:spPr>
        <p:txBody>
          <a:bodyPr wrap="none" rtlCol="0">
            <a:spAutoFit/>
          </a:bodyPr>
          <a:p>
            <a:r>
              <a:rPr lang="en-US"/>
              <a:t>4.Xây dựng mục chatbox giúp hỗ trợ tư vấn khách hàng</a:t>
            </a:r>
            <a:endParaRPr lang="en-US"/>
          </a:p>
        </p:txBody>
      </p:sp>
      <p:sp>
        <p:nvSpPr>
          <p:cNvPr id="7" name="Text Box 6"/>
          <p:cNvSpPr txBox="1"/>
          <p:nvPr/>
        </p:nvSpPr>
        <p:spPr>
          <a:xfrm>
            <a:off x="1310005" y="4865370"/>
            <a:ext cx="7149465" cy="368300"/>
          </a:xfrm>
          <a:prstGeom prst="rect">
            <a:avLst/>
          </a:prstGeom>
          <a:noFill/>
        </p:spPr>
        <p:txBody>
          <a:bodyPr wrap="none" rtlCol="0">
            <a:spAutoFit/>
          </a:bodyPr>
          <a:p>
            <a:r>
              <a:rPr lang="en-US"/>
              <a:t>5.Chức năng giỏ hàng giúp hỗ trợ khách hàng trong việc lựa chọn sản phẩm</a:t>
            </a:r>
            <a:endParaRPr lang="en-US"/>
          </a:p>
        </p:txBody>
      </p:sp>
      <p:sp>
        <p:nvSpPr>
          <p:cNvPr id="8" name="Text Box 7"/>
          <p:cNvSpPr txBox="1"/>
          <p:nvPr/>
        </p:nvSpPr>
        <p:spPr>
          <a:xfrm>
            <a:off x="694055" y="1337310"/>
            <a:ext cx="3179445" cy="953135"/>
          </a:xfrm>
          <a:prstGeom prst="rect">
            <a:avLst/>
          </a:prstGeom>
          <a:noFill/>
        </p:spPr>
        <p:txBody>
          <a:bodyPr wrap="none" rtlCol="0">
            <a:spAutoFit/>
          </a:bodyPr>
          <a:p>
            <a:pPr algn="l"/>
            <a:r>
              <a:rPr lang="en-US" sz="2800" b="1">
                <a:sym typeface="+mn-ea"/>
              </a:rPr>
              <a:t>III.Hướng Phát Triển</a:t>
            </a:r>
            <a:endParaRPr lang="en-US" sz="2800" b="1"/>
          </a:p>
          <a:p>
            <a:endParaRPr lang="en-US" sz="2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5810" y="1752600"/>
            <a:ext cx="2816225" cy="398780"/>
          </a:xfrm>
          <a:prstGeom prst="rect">
            <a:avLst/>
          </a:prstGeom>
          <a:noFill/>
        </p:spPr>
        <p:txBody>
          <a:bodyPr wrap="none" rtlCol="0">
            <a:spAutoFit/>
          </a:bodyPr>
          <a:p>
            <a:r>
              <a:rPr lang="en-US" sz="2000" b="1"/>
              <a:t>2.Tính Khả Thi Của Dự án</a:t>
            </a:r>
            <a:endParaRPr lang="en-US" sz="2000" b="1"/>
          </a:p>
        </p:txBody>
      </p:sp>
      <p:sp>
        <p:nvSpPr>
          <p:cNvPr id="3" name="Text Box 2"/>
          <p:cNvSpPr txBox="1"/>
          <p:nvPr/>
        </p:nvSpPr>
        <p:spPr>
          <a:xfrm>
            <a:off x="1152525" y="2151380"/>
            <a:ext cx="7746365" cy="3969385"/>
          </a:xfrm>
          <a:prstGeom prst="rect">
            <a:avLst/>
          </a:prstGeom>
          <a:noFill/>
        </p:spPr>
        <p:txBody>
          <a:bodyPr wrap="none" rtlCol="0">
            <a:spAutoFit/>
          </a:bodyPr>
          <a:p>
            <a:pPr algn="l"/>
            <a:r>
              <a:rPr lang="en-US" b="1"/>
              <a:t>A.Mặt Kĩ Thuật :</a:t>
            </a:r>
            <a:endParaRPr lang="en-US" b="1"/>
          </a:p>
          <a:p>
            <a:pPr algn="l"/>
            <a:r>
              <a:rPr lang="en-US"/>
              <a:t>  -  Ứng dụng đƣợc xây dựng và phát triển trên công cụ Visual Studio Code và SQL </a:t>
            </a:r>
            <a:endParaRPr lang="en-US"/>
          </a:p>
          <a:p>
            <a:pPr algn="l"/>
            <a:r>
              <a:rPr lang="en-US"/>
              <a:t>Sever, 2 công cụ hỗ trợ lập trình ứng dụng Web hiệu quả. Với nền tảng </a:t>
            </a:r>
            <a:endParaRPr lang="en-US"/>
          </a:p>
          <a:p>
            <a:pPr algn="l"/>
            <a:r>
              <a:rPr lang="en-US"/>
              <a:t>kiến thức đã được học trước đó kèm theo việc tìm hiểu các tài liệu online thì việc </a:t>
            </a:r>
            <a:endParaRPr lang="en-US"/>
          </a:p>
          <a:p>
            <a:pPr algn="l"/>
            <a:r>
              <a:rPr lang="en-US"/>
              <a:t>hoàn thành đồ án là khả thi.</a:t>
            </a:r>
            <a:endParaRPr lang="en-US"/>
          </a:p>
          <a:p>
            <a:pPr algn="l"/>
            <a:r>
              <a:rPr lang="en-US"/>
              <a:t>  - Thời gian thực hiện dự án vừa phải phù hợp với quy mô của dự án.</a:t>
            </a:r>
            <a:endParaRPr lang="en-US"/>
          </a:p>
          <a:p>
            <a:pPr algn="l"/>
            <a:r>
              <a:rPr lang="en-US" b="1"/>
              <a:t>B.Mặt Kinh Tế :</a:t>
            </a:r>
            <a:endParaRPr lang="en-US" b="1"/>
          </a:p>
          <a:p>
            <a:pPr algn="l"/>
            <a:r>
              <a:rPr lang="en-US"/>
              <a:t>  - Chi phí xây dựng phần mềm ở mức thấp.</a:t>
            </a:r>
            <a:endParaRPr lang="en-US"/>
          </a:p>
          <a:p>
            <a:pPr algn="l"/>
            <a:r>
              <a:rPr lang="en-US"/>
              <a:t>  - Chi phí bảo trì phần mềm không cao.</a:t>
            </a:r>
            <a:endParaRPr lang="en-US"/>
          </a:p>
          <a:p>
            <a:pPr algn="l"/>
            <a:r>
              <a:rPr lang="en-US"/>
              <a:t>  - Mang hiệu lại hiệu quả kinh tế cho cửa hàng khi ứng dụng được triển khai.</a:t>
            </a:r>
            <a:endParaRPr lang="en-US"/>
          </a:p>
          <a:p>
            <a:pPr algn="l"/>
            <a:r>
              <a:rPr lang="en-US" b="1"/>
              <a:t>C.Mặt Hoạt Động :</a:t>
            </a:r>
            <a:endParaRPr lang="en-US" b="1"/>
          </a:p>
          <a:p>
            <a:pPr algn="l"/>
            <a:r>
              <a:rPr lang="en-US"/>
              <a:t>  - Chuyển cách làm việc thủ công, ghi chép, tính toán sang thực hiện trên máy </a:t>
            </a:r>
            <a:endParaRPr lang="en-US"/>
          </a:p>
          <a:p>
            <a:pPr algn="l"/>
            <a:r>
              <a:rPr lang="en-US"/>
              <a:t>tính. </a:t>
            </a:r>
            <a:endParaRPr lang="en-US"/>
          </a:p>
          <a:p>
            <a:pPr algn="l"/>
            <a:r>
              <a:rPr lang="en-US"/>
              <a:t>  - Đảm bảo tính chính xác, hiệu quả công việc cao.</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6270" y="1575435"/>
            <a:ext cx="3865245" cy="521970"/>
          </a:xfrm>
          <a:prstGeom prst="rect">
            <a:avLst/>
          </a:prstGeom>
          <a:noFill/>
        </p:spPr>
        <p:txBody>
          <a:bodyPr wrap="none" rtlCol="0">
            <a:spAutoFit/>
          </a:bodyPr>
          <a:p>
            <a:r>
              <a:rPr lang="en-US" sz="2800" b="1">
                <a:solidFill>
                  <a:schemeClr val="accent2"/>
                </a:solidFill>
              </a:rPr>
              <a:t>IV.Kết Quả Thực Nghiệm </a:t>
            </a:r>
            <a:endParaRPr lang="en-US" sz="2800" b="1">
              <a:solidFill>
                <a:schemeClr val="accent2"/>
              </a:solidFill>
            </a:endParaRPr>
          </a:p>
        </p:txBody>
      </p:sp>
      <p:sp>
        <p:nvSpPr>
          <p:cNvPr id="5" name="Text Box 4"/>
          <p:cNvSpPr txBox="1"/>
          <p:nvPr/>
        </p:nvSpPr>
        <p:spPr>
          <a:xfrm>
            <a:off x="923290" y="2334895"/>
            <a:ext cx="7291070" cy="1198880"/>
          </a:xfrm>
          <a:prstGeom prst="rect">
            <a:avLst/>
          </a:prstGeom>
          <a:noFill/>
        </p:spPr>
        <p:txBody>
          <a:bodyPr wrap="square" rtlCol="0">
            <a:spAutoFit/>
          </a:bodyPr>
          <a:p>
            <a:r>
              <a:rPr lang="en-US"/>
              <a:t>- Giao diện thiết kế cơ bản hoàn thành các chức năng chính thêm, xóa ,sửa sản phẩm.</a:t>
            </a:r>
            <a:endParaRPr lang="en-US"/>
          </a:p>
          <a:p>
            <a:r>
              <a:rPr lang="en-US"/>
              <a:t>- Dữ liệu luôn được lưu trữ vào database.</a:t>
            </a:r>
            <a:endParaRPr lang="en-US"/>
          </a:p>
          <a:p>
            <a:r>
              <a:rPr lang="en-US"/>
              <a:t>- Giao diện thiết kế trực quan cho người dùng dễ tiếp cận.</a:t>
            </a:r>
            <a:endParaRPr lang="en-US"/>
          </a:p>
        </p:txBody>
      </p:sp>
      <p:pic>
        <p:nvPicPr>
          <p:cNvPr id="132" name="Picture 1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82270" y="4064635"/>
            <a:ext cx="3845560" cy="1883410"/>
          </a:xfrm>
          <a:prstGeom prst="rect">
            <a:avLst/>
          </a:prstGeom>
          <a:noFill/>
          <a:ln>
            <a:noFill/>
          </a:ln>
        </p:spPr>
      </p:pic>
      <p:pic>
        <p:nvPicPr>
          <p:cNvPr id="8" name="Picture 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801870" y="4065270"/>
            <a:ext cx="3714750" cy="19926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36575" y="1859280"/>
            <a:ext cx="7556500" cy="3692525"/>
          </a:xfrm>
          <a:prstGeom prst="rect">
            <a:avLst/>
          </a:prstGeom>
          <a:noFill/>
          <a:ln w="9525">
            <a:noFill/>
          </a:ln>
        </p:spPr>
        <p:txBody>
          <a:bodyPr wrap="square">
            <a:spAutoFit/>
          </a:bodyPr>
          <a:p>
            <a:pPr indent="0"/>
            <a:r>
              <a:rPr lang="en-US" sz="2000" b="1" u="sng">
                <a:latin typeface="Times New Roman" panose="02020603050405020304" pitchFamily="18" charset="0"/>
              </a:rPr>
              <a:t>+ Các thực thể :</a:t>
            </a:r>
            <a:endParaRPr lang="en-US" sz="2000" b="1" u="sng">
              <a:latin typeface="Times New Roman" panose="02020603050405020304" pitchFamily="18" charset="0"/>
            </a:endParaRPr>
          </a:p>
          <a:p>
            <a:pPr indent="0"/>
            <a:r>
              <a:rPr lang="en-US" sz="1600" b="0">
                <a:latin typeface="Calibri" panose="020F0502020204030204" charset="0"/>
              </a:rPr>
              <a:t>  </a:t>
            </a:r>
            <a:r>
              <a:rPr lang="en-US" b="0">
                <a:latin typeface="Calibri" panose="020F0502020204030204" charset="0"/>
              </a:rPr>
              <a:t> 1. </a:t>
            </a:r>
            <a:r>
              <a:rPr lang="en-US" b="0">
                <a:latin typeface="Times New Roman" panose="02020603050405020304" pitchFamily="18" charset="0"/>
              </a:rPr>
              <a:t>NhanSu (mans,tenns,gioitinh,ngaysinh,ngayvaolam,luong)</a:t>
            </a:r>
            <a:r>
              <a:rPr lang="en-US" b="0">
                <a:latin typeface="Calibri" panose="020F0502020204030204" charset="0"/>
              </a:rPr>
              <a:t>   2. </a:t>
            </a:r>
            <a:r>
              <a:rPr lang="en-US" b="0">
                <a:latin typeface="Times New Roman" panose="02020603050405020304" pitchFamily="18" charset="0"/>
              </a:rPr>
              <a:t>KhachHang (mãkh,tenkh,sdt,ngaysinh)</a:t>
            </a:r>
            <a:r>
              <a:rPr lang="en-US" b="0">
                <a:latin typeface="Calibri" panose="020F0502020204030204" charset="0"/>
              </a:rPr>
              <a:t>   3. </a:t>
            </a:r>
            <a:r>
              <a:rPr lang="en-US" b="0">
                <a:latin typeface="Times New Roman" panose="02020603050405020304" pitchFamily="18" charset="0"/>
              </a:rPr>
              <a:t>DatBan (makh,tenkh,sdt,ngaydat,giodat,ngaynhanban,gionhanban)</a:t>
            </a:r>
            <a:r>
              <a:rPr lang="en-US" b="0">
                <a:latin typeface="Calibri" panose="020F0502020204030204" charset="0"/>
              </a:rPr>
              <a:t>   4. </a:t>
            </a:r>
            <a:r>
              <a:rPr lang="en-US" b="0">
                <a:latin typeface="Times New Roman" panose="02020603050405020304" pitchFamily="18" charset="0"/>
              </a:rPr>
              <a:t>BanHang (mahh,tenhh,mans,tenns,makh,tenkh,ngaymua,ngaythanhtoan,giothanhtoan)</a:t>
            </a:r>
            <a:r>
              <a:rPr lang="en-US" b="0">
                <a:latin typeface="Calibri" panose="020F0502020204030204" charset="0"/>
              </a:rPr>
              <a:t>   5. </a:t>
            </a:r>
            <a:r>
              <a:rPr lang="en-US" b="0">
                <a:latin typeface="Times New Roman" panose="02020603050405020304" pitchFamily="18" charset="0"/>
              </a:rPr>
              <a:t>HoaDon(mahd,ngaydat,ngaynhan,mahh,tenhh)</a:t>
            </a:r>
            <a:r>
              <a:rPr lang="en-US" b="0">
                <a:latin typeface="Calibri" panose="020F0502020204030204" charset="0"/>
              </a:rPr>
              <a:t>   6. </a:t>
            </a:r>
            <a:r>
              <a:rPr lang="en-US" b="0">
                <a:latin typeface="Times New Roman" panose="02020603050405020304" pitchFamily="18" charset="0"/>
              </a:rPr>
              <a:t>Chitiethd (mahd,ngaydat,giodat)</a:t>
            </a:r>
            <a:r>
              <a:rPr lang="en-US" b="0">
                <a:latin typeface="Calibri" panose="020F0502020204030204" charset="0"/>
              </a:rPr>
              <a:t>   7. </a:t>
            </a:r>
            <a:r>
              <a:rPr lang="en-US" b="0">
                <a:latin typeface="Times New Roman" panose="02020603050405020304" pitchFamily="18" charset="0"/>
              </a:rPr>
              <a:t>NhapHang(mahh,tenhh,ngaynhap,ngaynhap)</a:t>
            </a:r>
            <a:r>
              <a:rPr lang="en-US" b="0">
                <a:latin typeface="Calibri" panose="020F0502020204030204" charset="0"/>
              </a:rPr>
              <a:t>   8. </a:t>
            </a:r>
            <a:r>
              <a:rPr lang="en-US" b="0">
                <a:latin typeface="Times New Roman" panose="02020603050405020304" pitchFamily="18" charset="0"/>
              </a:rPr>
              <a:t>Chitietnhaphang(mahh,tenhh,ngaynhap,gionhap)</a:t>
            </a:r>
            <a:endParaRPr lang="en-US" b="0">
              <a:latin typeface="Times New Roman" panose="02020603050405020304" pitchFamily="18" charset="0"/>
            </a:endParaRPr>
          </a:p>
          <a:p>
            <a:pPr indent="0"/>
            <a:r>
              <a:rPr lang="en-US" b="0">
                <a:latin typeface="Times New Roman" panose="02020603050405020304" pitchFamily="18" charset="0"/>
              </a:rPr>
              <a:t>   9.ThuNgan(mans,tenns,matn,ngaynhap,ngaythongke)</a:t>
            </a:r>
            <a:endParaRPr lang="en-US" b="0">
              <a:latin typeface="Times New Roman" panose="02020603050405020304" pitchFamily="18" charset="0"/>
            </a:endParaRPr>
          </a:p>
          <a:p>
            <a:pPr indent="0"/>
            <a:endParaRPr lang="en-US" b="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99390" y="1300162"/>
            <a:ext cx="5080000" cy="398780"/>
          </a:xfrm>
          <a:prstGeom prst="rect">
            <a:avLst/>
          </a:prstGeom>
          <a:noFill/>
          <a:ln w="9525">
            <a:noFill/>
          </a:ln>
        </p:spPr>
        <p:txBody>
          <a:bodyPr>
            <a:spAutoFit/>
          </a:bodyPr>
          <a:p>
            <a:pPr indent="0"/>
            <a:r>
              <a:rPr lang="en-US" sz="2000" b="1">
                <a:solidFill>
                  <a:schemeClr val="tx1"/>
                </a:solidFill>
                <a:latin typeface="Times New Roman" panose="02020603050405020304" pitchFamily="18" charset="0"/>
                <a:cs typeface="等线 Light" charset="0"/>
              </a:rPr>
              <a:t>  1.Giao Diện Trực Quan</a:t>
            </a:r>
            <a:endParaRPr lang="en-US" sz="2000" b="1">
              <a:solidFill>
                <a:schemeClr val="tx1"/>
              </a:solidFill>
              <a:latin typeface="Times New Roman" panose="02020603050405020304" pitchFamily="18" charset="0"/>
              <a:cs typeface="等线 Light" charset="0"/>
            </a:endParaRPr>
          </a:p>
        </p:txBody>
      </p:sp>
      <p:pic>
        <p:nvPicPr>
          <p:cNvPr id="8" name="Content Placeholder 7" descr="ca"/>
          <p:cNvPicPr>
            <a:picLocks noChangeAspect="1"/>
          </p:cNvPicPr>
          <p:nvPr>
            <p:ph idx="1"/>
          </p:nvPr>
        </p:nvPicPr>
        <p:blipFill>
          <a:blip r:embed="rId1"/>
          <a:stretch>
            <a:fillRect/>
          </a:stretch>
        </p:blipFill>
        <p:spPr>
          <a:xfrm>
            <a:off x="1489710" y="1986280"/>
            <a:ext cx="6249670" cy="41040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45465" y="1512570"/>
            <a:ext cx="2498090" cy="460375"/>
          </a:xfrm>
          <a:prstGeom prst="rect">
            <a:avLst/>
          </a:prstGeom>
          <a:noFill/>
        </p:spPr>
        <p:txBody>
          <a:bodyPr wrap="none" rtlCol="0" anchor="t">
            <a:spAutoFit/>
          </a:bodyPr>
          <a:p>
            <a:pPr indent="0"/>
            <a:r>
              <a:rPr lang="en-US" sz="2400" b="1"/>
              <a:t>2.Sở Đồ Màn Hình</a:t>
            </a:r>
            <a:endParaRPr lang="en-US" sz="2400" b="1"/>
          </a:p>
        </p:txBody>
      </p:sp>
      <p:pic>
        <p:nvPicPr>
          <p:cNvPr id="7" name="Content Placeholder 6" descr="czz"/>
          <p:cNvPicPr>
            <a:picLocks noChangeAspect="1"/>
          </p:cNvPicPr>
          <p:nvPr>
            <p:ph idx="1"/>
          </p:nvPr>
        </p:nvPicPr>
        <p:blipFill>
          <a:blip r:embed="rId1"/>
          <a:stretch>
            <a:fillRect/>
          </a:stretch>
        </p:blipFill>
        <p:spPr>
          <a:xfrm>
            <a:off x="1482725" y="1972945"/>
            <a:ext cx="6178550"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086485" y="2211705"/>
            <a:ext cx="5080000" cy="3061335"/>
          </a:xfrm>
          <a:prstGeom prst="rect">
            <a:avLst/>
          </a:prstGeom>
          <a:noFill/>
          <a:ln w="9525">
            <a:noFill/>
          </a:ln>
        </p:spPr>
        <p:txBody>
          <a:bodyPr wrap="square">
            <a:spAutoFit/>
          </a:bodyPr>
          <a:p>
            <a:pPr indent="0"/>
            <a:endParaRPr lang="en-US" sz="1300" b="0">
              <a:latin typeface="Wingdings" panose="05000000000000000000" charset="0"/>
              <a:cs typeface="Calibri" panose="020F0502020204030204" charset="0"/>
            </a:endParaRPr>
          </a:p>
          <a:p>
            <a:pPr indent="0"/>
            <a:r>
              <a:rPr lang="en-US" b="0">
                <a:latin typeface="Wingdings" panose="05000000000000000000" charset="0"/>
                <a:cs typeface="Calibri" panose="020F0502020204030204" charset="0"/>
              </a:rPr>
              <a:t>Ø </a:t>
            </a:r>
            <a:r>
              <a:rPr lang="en-US" b="0">
                <a:latin typeface="Times New Roman" panose="02020603050405020304" pitchFamily="18" charset="0"/>
                <a:cs typeface="Calibri" panose="020F0502020204030204" charset="0"/>
              </a:rPr>
              <a:t>Ưu điểm:- Website quản lý tiện lợi, nhanh chóng, chính xác và cụ thể nhất.- Dễ dàng sử dụng đối với tất cả mọi người.- Thông tin bảo mật theo từng quyền hạn của mỗi cá nhân.</a:t>
            </a:r>
            <a:endParaRPr lang="en-US" b="0">
              <a:latin typeface="Times New Roman" panose="02020603050405020304" pitchFamily="18" charset="0"/>
              <a:cs typeface="Calibri" panose="020F0502020204030204" charset="0"/>
            </a:endParaRPr>
          </a:p>
          <a:p>
            <a:pPr indent="0"/>
            <a:endParaRPr lang="en-US" b="0">
              <a:latin typeface="Wingdings" panose="05000000000000000000" charset="0"/>
              <a:cs typeface="Calibri" panose="020F0502020204030204" charset="0"/>
            </a:endParaRPr>
          </a:p>
          <a:p>
            <a:pPr indent="0"/>
            <a:r>
              <a:rPr lang="en-US" b="0">
                <a:latin typeface="Wingdings" panose="05000000000000000000" charset="0"/>
                <a:cs typeface="Calibri" panose="020F0502020204030204" charset="0"/>
              </a:rPr>
              <a:t>Ø </a:t>
            </a:r>
            <a:r>
              <a:rPr lang="en-US" b="0">
                <a:latin typeface="Times New Roman" panose="02020603050405020304" pitchFamily="18" charset="0"/>
                <a:cs typeface="Calibri" panose="020F0502020204030204" charset="0"/>
              </a:rPr>
              <a:t>Nhược điểm:- Là hệ thống mới nên còn nhiều thiếu xót.- Quy mô nhỏ.</a:t>
            </a:r>
            <a:endParaRPr lang="en-US" b="0">
              <a:latin typeface="Times New Roman" panose="02020603050405020304" pitchFamily="18" charset="0"/>
              <a:cs typeface="Calibri" panose="020F0502020204030204" charset="0"/>
            </a:endParaRPr>
          </a:p>
        </p:txBody>
      </p:sp>
      <p:sp>
        <p:nvSpPr>
          <p:cNvPr id="2" name="Text Box 1"/>
          <p:cNvSpPr txBox="1"/>
          <p:nvPr/>
        </p:nvSpPr>
        <p:spPr>
          <a:xfrm>
            <a:off x="951865" y="1555750"/>
            <a:ext cx="2874010" cy="521970"/>
          </a:xfrm>
          <a:prstGeom prst="rect">
            <a:avLst/>
          </a:prstGeom>
          <a:noFill/>
        </p:spPr>
        <p:txBody>
          <a:bodyPr wrap="none" rtlCol="0">
            <a:spAutoFit/>
          </a:bodyPr>
          <a:p>
            <a:r>
              <a:rPr lang="en-US" sz="2800" b="1"/>
              <a:t>V.Ưu Nhược Điểm</a:t>
            </a:r>
            <a:endParaRPr lang="en-US" sz="2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p:cNvSpPr/>
          <p:nvPr/>
        </p:nvSpPr>
        <p:spPr>
          <a:xfrm>
            <a:off x="-347894" y="2902784"/>
            <a:ext cx="6210780" cy="461665"/>
          </a:xfrm>
          <a:prstGeom prst="rect">
            <a:avLst/>
          </a:prstGeom>
          <a:noFill/>
          <a:ln>
            <a:noFill/>
          </a:ln>
        </p:spPr>
        <p:txBody>
          <a:bodyPr wrap="square">
            <a:spAutoFit/>
          </a:bodyPr>
          <a:lstStyle/>
          <a:p>
            <a:pPr algn="ctr"/>
            <a:r>
              <a:rPr lang="en-US" sz="24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Thầy và</a:t>
            </a:r>
            <a:r>
              <a:rPr lang="en-US" sz="24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24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các</a:t>
            </a:r>
            <a:r>
              <a:rPr lang="en-US" sz="24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24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bạn</a:t>
            </a:r>
            <a:r>
              <a:rPr lang="en-US" sz="24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24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đã</a:t>
            </a:r>
            <a:r>
              <a:rPr lang="en-US" sz="24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24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chú</a:t>
            </a:r>
            <a:r>
              <a:rPr lang="en-US" sz="2400" b="1" dirty="0">
                <a:solidFill>
                  <a:srgbClr val="002060"/>
                </a:solidFill>
                <a:latin typeface="#9Slide03 Ample" panose="02000000000000000000" pitchFamily="2" charset="77"/>
                <a:ea typeface="Arial" panose="020B0604020202020204" pitchFamily="34" charset="0"/>
                <a:cs typeface="Arial" panose="020B0604020202020204" pitchFamily="34" charset="0"/>
              </a:rPr>
              <a:t> ý </a:t>
            </a:r>
            <a:r>
              <a:rPr lang="en-US" sz="24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lắng</a:t>
            </a:r>
            <a:r>
              <a:rPr lang="en-US" sz="24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24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nghe</a:t>
            </a:r>
            <a:endParaRPr lang="en-US" sz="2400" b="1" dirty="0">
              <a:solidFill>
                <a:srgbClr val="002060"/>
              </a:solidFill>
              <a:latin typeface="#9Slide03 Ample" panose="02000000000000000000" pitchFamily="2" charset="77"/>
              <a:ea typeface="Arial" panose="020B0604020202020204" pitchFamily="34" charset="0"/>
              <a:cs typeface="Arial" panose="020B0604020202020204" pitchFamily="34" charset="0"/>
            </a:endParaRPr>
          </a:p>
        </p:txBody>
      </p:sp>
    </p:spTree>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3442391" y="2610580"/>
            <a:ext cx="2328290" cy="2301940"/>
            <a:chOff x="3318600" y="1855286"/>
            <a:chExt cx="2506802" cy="2469064"/>
          </a:xfrm>
          <a:solidFill>
            <a:schemeClr val="tx1">
              <a:lumMod val="75000"/>
              <a:lumOff val="25000"/>
            </a:schemeClr>
          </a:solidFill>
        </p:grpSpPr>
        <p:sp>
          <p:nvSpPr>
            <p:cNvPr id="41" name="Freeform 6"/>
            <p:cNvSpPr>
              <a:spLocks noEditPoints="1"/>
            </p:cNvSpPr>
            <p:nvPr/>
          </p:nvSpPr>
          <p:spPr bwMode="auto">
            <a:xfrm>
              <a:off x="3358493" y="1855286"/>
              <a:ext cx="2425937" cy="2428093"/>
            </a:xfrm>
            <a:custGeom>
              <a:avLst/>
              <a:gdLst>
                <a:gd name="T0" fmla="*/ 1838 w 4500"/>
                <a:gd name="T1" fmla="*/ 79 h 4504"/>
                <a:gd name="T2" fmla="*/ 1331 w 4500"/>
                <a:gd name="T3" fmla="*/ 242 h 4504"/>
                <a:gd name="T4" fmla="*/ 884 w 4500"/>
                <a:gd name="T5" fmla="*/ 516 h 4504"/>
                <a:gd name="T6" fmla="*/ 515 w 4500"/>
                <a:gd name="T7" fmla="*/ 884 h 4504"/>
                <a:gd name="T8" fmla="*/ 242 w 4500"/>
                <a:gd name="T9" fmla="*/ 1331 h 4504"/>
                <a:gd name="T10" fmla="*/ 80 w 4500"/>
                <a:gd name="T11" fmla="*/ 1841 h 4504"/>
                <a:gd name="T12" fmla="*/ 46 w 4500"/>
                <a:gd name="T13" fmla="*/ 2392 h 4504"/>
                <a:gd name="T14" fmla="*/ 146 w 4500"/>
                <a:gd name="T15" fmla="*/ 2925 h 4504"/>
                <a:gd name="T16" fmla="*/ 366 w 4500"/>
                <a:gd name="T17" fmla="*/ 3405 h 4504"/>
                <a:gd name="T18" fmla="*/ 689 w 4500"/>
                <a:gd name="T19" fmla="*/ 3815 h 4504"/>
                <a:gd name="T20" fmla="*/ 1099 w 4500"/>
                <a:gd name="T21" fmla="*/ 4138 h 4504"/>
                <a:gd name="T22" fmla="*/ 1578 w 4500"/>
                <a:gd name="T23" fmla="*/ 4359 h 4504"/>
                <a:gd name="T24" fmla="*/ 2110 w 4500"/>
                <a:gd name="T25" fmla="*/ 4459 h 4504"/>
                <a:gd name="T26" fmla="*/ 2661 w 4500"/>
                <a:gd name="T27" fmla="*/ 4425 h 4504"/>
                <a:gd name="T28" fmla="*/ 3168 w 4500"/>
                <a:gd name="T29" fmla="*/ 4263 h 4504"/>
                <a:gd name="T30" fmla="*/ 3615 w 4500"/>
                <a:gd name="T31" fmla="*/ 3989 h 4504"/>
                <a:gd name="T32" fmla="*/ 3984 w 4500"/>
                <a:gd name="T33" fmla="*/ 3619 h 4504"/>
                <a:gd name="T34" fmla="*/ 4257 w 4500"/>
                <a:gd name="T35" fmla="*/ 3172 h 4504"/>
                <a:gd name="T36" fmla="*/ 4419 w 4500"/>
                <a:gd name="T37" fmla="*/ 2664 h 4504"/>
                <a:gd name="T38" fmla="*/ 4453 w 4500"/>
                <a:gd name="T39" fmla="*/ 2113 h 4504"/>
                <a:gd name="T40" fmla="*/ 4353 w 4500"/>
                <a:gd name="T41" fmla="*/ 1580 h 4504"/>
                <a:gd name="T42" fmla="*/ 4133 w 4500"/>
                <a:gd name="T43" fmla="*/ 1100 h 4504"/>
                <a:gd name="T44" fmla="*/ 3811 w 4500"/>
                <a:gd name="T45" fmla="*/ 689 h 4504"/>
                <a:gd name="T46" fmla="*/ 3401 w 4500"/>
                <a:gd name="T47" fmla="*/ 366 h 4504"/>
                <a:gd name="T48" fmla="*/ 2922 w 4500"/>
                <a:gd name="T49" fmla="*/ 145 h 4504"/>
                <a:gd name="T50" fmla="*/ 2389 w 4500"/>
                <a:gd name="T51" fmla="*/ 45 h 4504"/>
                <a:gd name="T52" fmla="*/ 2531 w 4500"/>
                <a:gd name="T53" fmla="*/ 18 h 4504"/>
                <a:gd name="T54" fmla="*/ 3061 w 4500"/>
                <a:gd name="T55" fmla="*/ 152 h 4504"/>
                <a:gd name="T56" fmla="*/ 3535 w 4500"/>
                <a:gd name="T57" fmla="*/ 404 h 4504"/>
                <a:gd name="T58" fmla="*/ 3931 w 4500"/>
                <a:gd name="T59" fmla="*/ 757 h 4504"/>
                <a:gd name="T60" fmla="*/ 4235 w 4500"/>
                <a:gd name="T61" fmla="*/ 1194 h 4504"/>
                <a:gd name="T62" fmla="*/ 4431 w 4500"/>
                <a:gd name="T63" fmla="*/ 1698 h 4504"/>
                <a:gd name="T64" fmla="*/ 4500 w 4500"/>
                <a:gd name="T65" fmla="*/ 2252 h 4504"/>
                <a:gd name="T66" fmla="*/ 4431 w 4500"/>
                <a:gd name="T67" fmla="*/ 2805 h 4504"/>
                <a:gd name="T68" fmla="*/ 4235 w 4500"/>
                <a:gd name="T69" fmla="*/ 3310 h 4504"/>
                <a:gd name="T70" fmla="*/ 3931 w 4500"/>
                <a:gd name="T71" fmla="*/ 3748 h 4504"/>
                <a:gd name="T72" fmla="*/ 3535 w 4500"/>
                <a:gd name="T73" fmla="*/ 4100 h 4504"/>
                <a:gd name="T74" fmla="*/ 3061 w 4500"/>
                <a:gd name="T75" fmla="*/ 4353 h 4504"/>
                <a:gd name="T76" fmla="*/ 2531 w 4500"/>
                <a:gd name="T77" fmla="*/ 4487 h 4504"/>
                <a:gd name="T78" fmla="*/ 1968 w 4500"/>
                <a:gd name="T79" fmla="*/ 4487 h 4504"/>
                <a:gd name="T80" fmla="*/ 1438 w 4500"/>
                <a:gd name="T81" fmla="*/ 4353 h 4504"/>
                <a:gd name="T82" fmla="*/ 965 w 4500"/>
                <a:gd name="T83" fmla="*/ 4100 h 4504"/>
                <a:gd name="T84" fmla="*/ 569 w 4500"/>
                <a:gd name="T85" fmla="*/ 3748 h 4504"/>
                <a:gd name="T86" fmla="*/ 265 w 4500"/>
                <a:gd name="T87" fmla="*/ 3310 h 4504"/>
                <a:gd name="T88" fmla="*/ 69 w 4500"/>
                <a:gd name="T89" fmla="*/ 2805 h 4504"/>
                <a:gd name="T90" fmla="*/ 0 w 4500"/>
                <a:gd name="T91" fmla="*/ 2252 h 4504"/>
                <a:gd name="T92" fmla="*/ 69 w 4500"/>
                <a:gd name="T93" fmla="*/ 1698 h 4504"/>
                <a:gd name="T94" fmla="*/ 265 w 4500"/>
                <a:gd name="T95" fmla="*/ 1194 h 4504"/>
                <a:gd name="T96" fmla="*/ 569 w 4500"/>
                <a:gd name="T97" fmla="*/ 757 h 4504"/>
                <a:gd name="T98" fmla="*/ 965 w 4500"/>
                <a:gd name="T99" fmla="*/ 404 h 4504"/>
                <a:gd name="T100" fmla="*/ 1438 w 4500"/>
                <a:gd name="T101" fmla="*/ 152 h 4504"/>
                <a:gd name="T102" fmla="*/ 1968 w 4500"/>
                <a:gd name="T103" fmla="*/ 18 h 4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00" h="4504">
                  <a:moveTo>
                    <a:pt x="2248" y="41"/>
                  </a:moveTo>
                  <a:lnTo>
                    <a:pt x="2110" y="45"/>
                  </a:lnTo>
                  <a:lnTo>
                    <a:pt x="1974" y="57"/>
                  </a:lnTo>
                  <a:lnTo>
                    <a:pt x="1838" y="79"/>
                  </a:lnTo>
                  <a:lnTo>
                    <a:pt x="1706" y="108"/>
                  </a:lnTo>
                  <a:lnTo>
                    <a:pt x="1578" y="145"/>
                  </a:lnTo>
                  <a:lnTo>
                    <a:pt x="1452" y="190"/>
                  </a:lnTo>
                  <a:lnTo>
                    <a:pt x="1331" y="242"/>
                  </a:lnTo>
                  <a:lnTo>
                    <a:pt x="1213" y="300"/>
                  </a:lnTo>
                  <a:lnTo>
                    <a:pt x="1099" y="366"/>
                  </a:lnTo>
                  <a:lnTo>
                    <a:pt x="989" y="437"/>
                  </a:lnTo>
                  <a:lnTo>
                    <a:pt x="884" y="516"/>
                  </a:lnTo>
                  <a:lnTo>
                    <a:pt x="784" y="599"/>
                  </a:lnTo>
                  <a:lnTo>
                    <a:pt x="689" y="689"/>
                  </a:lnTo>
                  <a:lnTo>
                    <a:pt x="600" y="784"/>
                  </a:lnTo>
                  <a:lnTo>
                    <a:pt x="515" y="884"/>
                  </a:lnTo>
                  <a:lnTo>
                    <a:pt x="438" y="990"/>
                  </a:lnTo>
                  <a:lnTo>
                    <a:pt x="366" y="1100"/>
                  </a:lnTo>
                  <a:lnTo>
                    <a:pt x="300" y="1213"/>
                  </a:lnTo>
                  <a:lnTo>
                    <a:pt x="242" y="1331"/>
                  </a:lnTo>
                  <a:lnTo>
                    <a:pt x="190" y="1454"/>
                  </a:lnTo>
                  <a:lnTo>
                    <a:pt x="146" y="1580"/>
                  </a:lnTo>
                  <a:lnTo>
                    <a:pt x="108" y="1708"/>
                  </a:lnTo>
                  <a:lnTo>
                    <a:pt x="80" y="1841"/>
                  </a:lnTo>
                  <a:lnTo>
                    <a:pt x="59" y="1975"/>
                  </a:lnTo>
                  <a:lnTo>
                    <a:pt x="46" y="2113"/>
                  </a:lnTo>
                  <a:lnTo>
                    <a:pt x="41" y="2252"/>
                  </a:lnTo>
                  <a:lnTo>
                    <a:pt x="46" y="2392"/>
                  </a:lnTo>
                  <a:lnTo>
                    <a:pt x="59" y="2529"/>
                  </a:lnTo>
                  <a:lnTo>
                    <a:pt x="80" y="2664"/>
                  </a:lnTo>
                  <a:lnTo>
                    <a:pt x="108" y="2796"/>
                  </a:lnTo>
                  <a:lnTo>
                    <a:pt x="146" y="2925"/>
                  </a:lnTo>
                  <a:lnTo>
                    <a:pt x="190" y="3051"/>
                  </a:lnTo>
                  <a:lnTo>
                    <a:pt x="242" y="3172"/>
                  </a:lnTo>
                  <a:lnTo>
                    <a:pt x="300" y="3291"/>
                  </a:lnTo>
                  <a:lnTo>
                    <a:pt x="366" y="3405"/>
                  </a:lnTo>
                  <a:lnTo>
                    <a:pt x="438" y="3515"/>
                  </a:lnTo>
                  <a:lnTo>
                    <a:pt x="515" y="3619"/>
                  </a:lnTo>
                  <a:lnTo>
                    <a:pt x="600" y="3720"/>
                  </a:lnTo>
                  <a:lnTo>
                    <a:pt x="689" y="3815"/>
                  </a:lnTo>
                  <a:lnTo>
                    <a:pt x="784" y="3904"/>
                  </a:lnTo>
                  <a:lnTo>
                    <a:pt x="884" y="3989"/>
                  </a:lnTo>
                  <a:lnTo>
                    <a:pt x="989" y="4067"/>
                  </a:lnTo>
                  <a:lnTo>
                    <a:pt x="1099" y="4138"/>
                  </a:lnTo>
                  <a:lnTo>
                    <a:pt x="1213" y="4203"/>
                  </a:lnTo>
                  <a:lnTo>
                    <a:pt x="1331" y="4263"/>
                  </a:lnTo>
                  <a:lnTo>
                    <a:pt x="1452" y="4315"/>
                  </a:lnTo>
                  <a:lnTo>
                    <a:pt x="1578" y="4359"/>
                  </a:lnTo>
                  <a:lnTo>
                    <a:pt x="1706" y="4395"/>
                  </a:lnTo>
                  <a:lnTo>
                    <a:pt x="1838" y="4425"/>
                  </a:lnTo>
                  <a:lnTo>
                    <a:pt x="1974" y="4446"/>
                  </a:lnTo>
                  <a:lnTo>
                    <a:pt x="2110" y="4459"/>
                  </a:lnTo>
                  <a:lnTo>
                    <a:pt x="2248" y="4463"/>
                  </a:lnTo>
                  <a:lnTo>
                    <a:pt x="2389" y="4459"/>
                  </a:lnTo>
                  <a:lnTo>
                    <a:pt x="2526" y="4446"/>
                  </a:lnTo>
                  <a:lnTo>
                    <a:pt x="2661" y="4425"/>
                  </a:lnTo>
                  <a:lnTo>
                    <a:pt x="2794" y="4395"/>
                  </a:lnTo>
                  <a:lnTo>
                    <a:pt x="2922" y="4359"/>
                  </a:lnTo>
                  <a:lnTo>
                    <a:pt x="3047" y="4315"/>
                  </a:lnTo>
                  <a:lnTo>
                    <a:pt x="3168" y="4263"/>
                  </a:lnTo>
                  <a:lnTo>
                    <a:pt x="3287" y="4203"/>
                  </a:lnTo>
                  <a:lnTo>
                    <a:pt x="3401" y="4138"/>
                  </a:lnTo>
                  <a:lnTo>
                    <a:pt x="3511" y="4067"/>
                  </a:lnTo>
                  <a:lnTo>
                    <a:pt x="3615" y="3989"/>
                  </a:lnTo>
                  <a:lnTo>
                    <a:pt x="3715" y="3904"/>
                  </a:lnTo>
                  <a:lnTo>
                    <a:pt x="3811" y="3815"/>
                  </a:lnTo>
                  <a:lnTo>
                    <a:pt x="3900" y="3720"/>
                  </a:lnTo>
                  <a:lnTo>
                    <a:pt x="3984" y="3619"/>
                  </a:lnTo>
                  <a:lnTo>
                    <a:pt x="4062" y="3515"/>
                  </a:lnTo>
                  <a:lnTo>
                    <a:pt x="4133" y="3405"/>
                  </a:lnTo>
                  <a:lnTo>
                    <a:pt x="4200" y="3291"/>
                  </a:lnTo>
                  <a:lnTo>
                    <a:pt x="4257" y="3172"/>
                  </a:lnTo>
                  <a:lnTo>
                    <a:pt x="4310" y="3051"/>
                  </a:lnTo>
                  <a:lnTo>
                    <a:pt x="4353" y="2925"/>
                  </a:lnTo>
                  <a:lnTo>
                    <a:pt x="4391" y="2796"/>
                  </a:lnTo>
                  <a:lnTo>
                    <a:pt x="4419" y="2664"/>
                  </a:lnTo>
                  <a:lnTo>
                    <a:pt x="4441" y="2529"/>
                  </a:lnTo>
                  <a:lnTo>
                    <a:pt x="4453" y="2392"/>
                  </a:lnTo>
                  <a:lnTo>
                    <a:pt x="4457" y="2252"/>
                  </a:lnTo>
                  <a:lnTo>
                    <a:pt x="4453" y="2113"/>
                  </a:lnTo>
                  <a:lnTo>
                    <a:pt x="4441" y="1975"/>
                  </a:lnTo>
                  <a:lnTo>
                    <a:pt x="4419" y="1841"/>
                  </a:lnTo>
                  <a:lnTo>
                    <a:pt x="4391" y="1708"/>
                  </a:lnTo>
                  <a:lnTo>
                    <a:pt x="4353" y="1580"/>
                  </a:lnTo>
                  <a:lnTo>
                    <a:pt x="4310" y="1454"/>
                  </a:lnTo>
                  <a:lnTo>
                    <a:pt x="4257" y="1331"/>
                  </a:lnTo>
                  <a:lnTo>
                    <a:pt x="4200" y="1213"/>
                  </a:lnTo>
                  <a:lnTo>
                    <a:pt x="4133" y="1100"/>
                  </a:lnTo>
                  <a:lnTo>
                    <a:pt x="4062" y="990"/>
                  </a:lnTo>
                  <a:lnTo>
                    <a:pt x="3984" y="884"/>
                  </a:lnTo>
                  <a:lnTo>
                    <a:pt x="3900" y="784"/>
                  </a:lnTo>
                  <a:lnTo>
                    <a:pt x="3811" y="689"/>
                  </a:lnTo>
                  <a:lnTo>
                    <a:pt x="3715" y="599"/>
                  </a:lnTo>
                  <a:lnTo>
                    <a:pt x="3615" y="516"/>
                  </a:lnTo>
                  <a:lnTo>
                    <a:pt x="3511" y="437"/>
                  </a:lnTo>
                  <a:lnTo>
                    <a:pt x="3401" y="366"/>
                  </a:lnTo>
                  <a:lnTo>
                    <a:pt x="3287" y="300"/>
                  </a:lnTo>
                  <a:lnTo>
                    <a:pt x="3168" y="242"/>
                  </a:lnTo>
                  <a:lnTo>
                    <a:pt x="3047" y="190"/>
                  </a:lnTo>
                  <a:lnTo>
                    <a:pt x="2922" y="145"/>
                  </a:lnTo>
                  <a:lnTo>
                    <a:pt x="2794" y="108"/>
                  </a:lnTo>
                  <a:lnTo>
                    <a:pt x="2661" y="79"/>
                  </a:lnTo>
                  <a:lnTo>
                    <a:pt x="2526" y="57"/>
                  </a:lnTo>
                  <a:lnTo>
                    <a:pt x="2389" y="45"/>
                  </a:lnTo>
                  <a:lnTo>
                    <a:pt x="2248" y="41"/>
                  </a:lnTo>
                  <a:close/>
                  <a:moveTo>
                    <a:pt x="2248" y="0"/>
                  </a:moveTo>
                  <a:lnTo>
                    <a:pt x="2392" y="4"/>
                  </a:lnTo>
                  <a:lnTo>
                    <a:pt x="2531" y="18"/>
                  </a:lnTo>
                  <a:lnTo>
                    <a:pt x="2668" y="39"/>
                  </a:lnTo>
                  <a:lnTo>
                    <a:pt x="2803" y="69"/>
                  </a:lnTo>
                  <a:lnTo>
                    <a:pt x="2934" y="107"/>
                  </a:lnTo>
                  <a:lnTo>
                    <a:pt x="3061" y="152"/>
                  </a:lnTo>
                  <a:lnTo>
                    <a:pt x="3187" y="204"/>
                  </a:lnTo>
                  <a:lnTo>
                    <a:pt x="3306" y="263"/>
                  </a:lnTo>
                  <a:lnTo>
                    <a:pt x="3422" y="331"/>
                  </a:lnTo>
                  <a:lnTo>
                    <a:pt x="3535" y="404"/>
                  </a:lnTo>
                  <a:lnTo>
                    <a:pt x="3640" y="483"/>
                  </a:lnTo>
                  <a:lnTo>
                    <a:pt x="3743" y="570"/>
                  </a:lnTo>
                  <a:lnTo>
                    <a:pt x="3839" y="660"/>
                  </a:lnTo>
                  <a:lnTo>
                    <a:pt x="3931" y="757"/>
                  </a:lnTo>
                  <a:lnTo>
                    <a:pt x="4016" y="859"/>
                  </a:lnTo>
                  <a:lnTo>
                    <a:pt x="4095" y="966"/>
                  </a:lnTo>
                  <a:lnTo>
                    <a:pt x="4169" y="1077"/>
                  </a:lnTo>
                  <a:lnTo>
                    <a:pt x="4235" y="1194"/>
                  </a:lnTo>
                  <a:lnTo>
                    <a:pt x="4295" y="1314"/>
                  </a:lnTo>
                  <a:lnTo>
                    <a:pt x="4348" y="1438"/>
                  </a:lnTo>
                  <a:lnTo>
                    <a:pt x="4393" y="1567"/>
                  </a:lnTo>
                  <a:lnTo>
                    <a:pt x="4431" y="1698"/>
                  </a:lnTo>
                  <a:lnTo>
                    <a:pt x="4460" y="1832"/>
                  </a:lnTo>
                  <a:lnTo>
                    <a:pt x="4481" y="1970"/>
                  </a:lnTo>
                  <a:lnTo>
                    <a:pt x="4494" y="2110"/>
                  </a:lnTo>
                  <a:lnTo>
                    <a:pt x="4500" y="2252"/>
                  </a:lnTo>
                  <a:lnTo>
                    <a:pt x="4494" y="2395"/>
                  </a:lnTo>
                  <a:lnTo>
                    <a:pt x="4481" y="2535"/>
                  </a:lnTo>
                  <a:lnTo>
                    <a:pt x="4460" y="2671"/>
                  </a:lnTo>
                  <a:lnTo>
                    <a:pt x="4431" y="2805"/>
                  </a:lnTo>
                  <a:lnTo>
                    <a:pt x="4393" y="2938"/>
                  </a:lnTo>
                  <a:lnTo>
                    <a:pt x="4348" y="3065"/>
                  </a:lnTo>
                  <a:lnTo>
                    <a:pt x="4295" y="3189"/>
                  </a:lnTo>
                  <a:lnTo>
                    <a:pt x="4235" y="3310"/>
                  </a:lnTo>
                  <a:lnTo>
                    <a:pt x="4169" y="3426"/>
                  </a:lnTo>
                  <a:lnTo>
                    <a:pt x="4095" y="3538"/>
                  </a:lnTo>
                  <a:lnTo>
                    <a:pt x="4016" y="3645"/>
                  </a:lnTo>
                  <a:lnTo>
                    <a:pt x="3931" y="3748"/>
                  </a:lnTo>
                  <a:lnTo>
                    <a:pt x="3839" y="3844"/>
                  </a:lnTo>
                  <a:lnTo>
                    <a:pt x="3743" y="3935"/>
                  </a:lnTo>
                  <a:lnTo>
                    <a:pt x="3640" y="4021"/>
                  </a:lnTo>
                  <a:lnTo>
                    <a:pt x="3535" y="4100"/>
                  </a:lnTo>
                  <a:lnTo>
                    <a:pt x="3422" y="4174"/>
                  </a:lnTo>
                  <a:lnTo>
                    <a:pt x="3306" y="4240"/>
                  </a:lnTo>
                  <a:lnTo>
                    <a:pt x="3187" y="4299"/>
                  </a:lnTo>
                  <a:lnTo>
                    <a:pt x="3061" y="4353"/>
                  </a:lnTo>
                  <a:lnTo>
                    <a:pt x="2934" y="4398"/>
                  </a:lnTo>
                  <a:lnTo>
                    <a:pt x="2803" y="4436"/>
                  </a:lnTo>
                  <a:lnTo>
                    <a:pt x="2668" y="4466"/>
                  </a:lnTo>
                  <a:lnTo>
                    <a:pt x="2531" y="4487"/>
                  </a:lnTo>
                  <a:lnTo>
                    <a:pt x="2392" y="4500"/>
                  </a:lnTo>
                  <a:lnTo>
                    <a:pt x="2248" y="4504"/>
                  </a:lnTo>
                  <a:lnTo>
                    <a:pt x="2107" y="4500"/>
                  </a:lnTo>
                  <a:lnTo>
                    <a:pt x="1968" y="4487"/>
                  </a:lnTo>
                  <a:lnTo>
                    <a:pt x="1831" y="4466"/>
                  </a:lnTo>
                  <a:lnTo>
                    <a:pt x="1696" y="4436"/>
                  </a:lnTo>
                  <a:lnTo>
                    <a:pt x="1565" y="4398"/>
                  </a:lnTo>
                  <a:lnTo>
                    <a:pt x="1438" y="4353"/>
                  </a:lnTo>
                  <a:lnTo>
                    <a:pt x="1313" y="4299"/>
                  </a:lnTo>
                  <a:lnTo>
                    <a:pt x="1193" y="4240"/>
                  </a:lnTo>
                  <a:lnTo>
                    <a:pt x="1077" y="4174"/>
                  </a:lnTo>
                  <a:lnTo>
                    <a:pt x="965" y="4100"/>
                  </a:lnTo>
                  <a:lnTo>
                    <a:pt x="859" y="4021"/>
                  </a:lnTo>
                  <a:lnTo>
                    <a:pt x="756" y="3935"/>
                  </a:lnTo>
                  <a:lnTo>
                    <a:pt x="660" y="3844"/>
                  </a:lnTo>
                  <a:lnTo>
                    <a:pt x="569" y="3748"/>
                  </a:lnTo>
                  <a:lnTo>
                    <a:pt x="483" y="3645"/>
                  </a:lnTo>
                  <a:lnTo>
                    <a:pt x="404" y="3538"/>
                  </a:lnTo>
                  <a:lnTo>
                    <a:pt x="331" y="3426"/>
                  </a:lnTo>
                  <a:lnTo>
                    <a:pt x="265" y="3310"/>
                  </a:lnTo>
                  <a:lnTo>
                    <a:pt x="204" y="3189"/>
                  </a:lnTo>
                  <a:lnTo>
                    <a:pt x="152" y="3065"/>
                  </a:lnTo>
                  <a:lnTo>
                    <a:pt x="107" y="2938"/>
                  </a:lnTo>
                  <a:lnTo>
                    <a:pt x="69" y="2805"/>
                  </a:lnTo>
                  <a:lnTo>
                    <a:pt x="39" y="2671"/>
                  </a:lnTo>
                  <a:lnTo>
                    <a:pt x="18" y="2535"/>
                  </a:lnTo>
                  <a:lnTo>
                    <a:pt x="5" y="2395"/>
                  </a:lnTo>
                  <a:lnTo>
                    <a:pt x="0" y="2252"/>
                  </a:lnTo>
                  <a:lnTo>
                    <a:pt x="5" y="2110"/>
                  </a:lnTo>
                  <a:lnTo>
                    <a:pt x="18" y="1970"/>
                  </a:lnTo>
                  <a:lnTo>
                    <a:pt x="39" y="1832"/>
                  </a:lnTo>
                  <a:lnTo>
                    <a:pt x="69" y="1698"/>
                  </a:lnTo>
                  <a:lnTo>
                    <a:pt x="107" y="1567"/>
                  </a:lnTo>
                  <a:lnTo>
                    <a:pt x="152" y="1438"/>
                  </a:lnTo>
                  <a:lnTo>
                    <a:pt x="204" y="1314"/>
                  </a:lnTo>
                  <a:lnTo>
                    <a:pt x="265" y="1194"/>
                  </a:lnTo>
                  <a:lnTo>
                    <a:pt x="331" y="1077"/>
                  </a:lnTo>
                  <a:lnTo>
                    <a:pt x="404" y="966"/>
                  </a:lnTo>
                  <a:lnTo>
                    <a:pt x="483" y="859"/>
                  </a:lnTo>
                  <a:lnTo>
                    <a:pt x="569" y="757"/>
                  </a:lnTo>
                  <a:lnTo>
                    <a:pt x="660" y="660"/>
                  </a:lnTo>
                  <a:lnTo>
                    <a:pt x="756" y="570"/>
                  </a:lnTo>
                  <a:lnTo>
                    <a:pt x="859" y="483"/>
                  </a:lnTo>
                  <a:lnTo>
                    <a:pt x="965" y="404"/>
                  </a:lnTo>
                  <a:lnTo>
                    <a:pt x="1077" y="331"/>
                  </a:lnTo>
                  <a:lnTo>
                    <a:pt x="1193" y="263"/>
                  </a:lnTo>
                  <a:lnTo>
                    <a:pt x="1313" y="204"/>
                  </a:lnTo>
                  <a:lnTo>
                    <a:pt x="1438" y="152"/>
                  </a:lnTo>
                  <a:lnTo>
                    <a:pt x="1565" y="107"/>
                  </a:lnTo>
                  <a:lnTo>
                    <a:pt x="1696" y="69"/>
                  </a:lnTo>
                  <a:lnTo>
                    <a:pt x="1831" y="39"/>
                  </a:lnTo>
                  <a:lnTo>
                    <a:pt x="1968" y="18"/>
                  </a:lnTo>
                  <a:lnTo>
                    <a:pt x="2107" y="4"/>
                  </a:lnTo>
                  <a:lnTo>
                    <a:pt x="2248" y="0"/>
                  </a:lnTo>
                  <a:close/>
                </a:path>
              </a:pathLst>
            </a:custGeom>
            <a:solidFill>
              <a:srgbClr val="002060"/>
            </a:solidFill>
            <a:ln w="0">
              <a:noFill/>
              <a:prstDash val="solid"/>
              <a:round/>
            </a:ln>
          </p:spPr>
          <p:txBody>
            <a:bodyPr vert="horz" wrap="square" lIns="68580" tIns="34290" rIns="68580" bIns="34290" numCol="1" anchor="t" anchorCtr="0" compatLnSpc="1"/>
            <a:lstStyle/>
            <a:p>
              <a:endParaRPr lang="en-US" sz="1350" b="1"/>
            </a:p>
          </p:txBody>
        </p:sp>
        <p:sp>
          <p:nvSpPr>
            <p:cNvPr id="42" name="Freeform 7"/>
            <p:cNvSpPr/>
            <p:nvPr/>
          </p:nvSpPr>
          <p:spPr bwMode="auto">
            <a:xfrm>
              <a:off x="3318600" y="2028875"/>
              <a:ext cx="2506802" cy="2295475"/>
            </a:xfrm>
            <a:custGeom>
              <a:avLst/>
              <a:gdLst>
                <a:gd name="T0" fmla="*/ 1027 w 4649"/>
                <a:gd name="T1" fmla="*/ 236 h 4259"/>
                <a:gd name="T2" fmla="*/ 745 w 4649"/>
                <a:gd name="T3" fmla="*/ 497 h 4259"/>
                <a:gd name="T4" fmla="*/ 514 w 4649"/>
                <a:gd name="T5" fmla="*/ 803 h 4259"/>
                <a:gd name="T6" fmla="*/ 340 w 4649"/>
                <a:gd name="T7" fmla="*/ 1150 h 4259"/>
                <a:gd name="T8" fmla="*/ 230 w 4649"/>
                <a:gd name="T9" fmla="*/ 1528 h 4259"/>
                <a:gd name="T10" fmla="*/ 192 w 4649"/>
                <a:gd name="T11" fmla="*/ 1931 h 4259"/>
                <a:gd name="T12" fmla="*/ 228 w 4649"/>
                <a:gd name="T13" fmla="*/ 2329 h 4259"/>
                <a:gd name="T14" fmla="*/ 335 w 4649"/>
                <a:gd name="T15" fmla="*/ 2702 h 4259"/>
                <a:gd name="T16" fmla="*/ 504 w 4649"/>
                <a:gd name="T17" fmla="*/ 3044 h 4259"/>
                <a:gd name="T18" fmla="*/ 730 w 4649"/>
                <a:gd name="T19" fmla="*/ 3349 h 4259"/>
                <a:gd name="T20" fmla="*/ 1006 w 4649"/>
                <a:gd name="T21" fmla="*/ 3609 h 4259"/>
                <a:gd name="T22" fmla="*/ 1323 w 4649"/>
                <a:gd name="T23" fmla="*/ 3816 h 4259"/>
                <a:gd name="T24" fmla="*/ 1675 w 4649"/>
                <a:gd name="T25" fmla="*/ 3966 h 4259"/>
                <a:gd name="T26" fmla="*/ 2057 w 4649"/>
                <a:gd name="T27" fmla="*/ 4050 h 4259"/>
                <a:gd name="T28" fmla="*/ 2460 w 4649"/>
                <a:gd name="T29" fmla="*/ 4063 h 4259"/>
                <a:gd name="T30" fmla="*/ 2849 w 4649"/>
                <a:gd name="T31" fmla="*/ 4002 h 4259"/>
                <a:gd name="T32" fmla="*/ 3212 w 4649"/>
                <a:gd name="T33" fmla="*/ 3872 h 4259"/>
                <a:gd name="T34" fmla="*/ 3542 w 4649"/>
                <a:gd name="T35" fmla="*/ 3683 h 4259"/>
                <a:gd name="T36" fmla="*/ 3832 w 4649"/>
                <a:gd name="T37" fmla="*/ 3441 h 4259"/>
                <a:gd name="T38" fmla="*/ 4075 w 4649"/>
                <a:gd name="T39" fmla="*/ 3150 h 4259"/>
                <a:gd name="T40" fmla="*/ 4265 w 4649"/>
                <a:gd name="T41" fmla="*/ 2820 h 4259"/>
                <a:gd name="T42" fmla="*/ 4393 w 4649"/>
                <a:gd name="T43" fmla="*/ 2456 h 4259"/>
                <a:gd name="T44" fmla="*/ 4454 w 4649"/>
                <a:gd name="T45" fmla="*/ 2065 h 4259"/>
                <a:gd name="T46" fmla="*/ 4439 w 4649"/>
                <a:gd name="T47" fmla="*/ 1655 h 4259"/>
                <a:gd name="T48" fmla="*/ 4351 w 4649"/>
                <a:gd name="T49" fmla="*/ 1260 h 4259"/>
                <a:gd name="T50" fmla="*/ 4190 w 4649"/>
                <a:gd name="T51" fmla="*/ 896 h 4259"/>
                <a:gd name="T52" fmla="*/ 4362 w 4649"/>
                <a:gd name="T53" fmla="*/ 813 h 4259"/>
                <a:gd name="T54" fmla="*/ 4518 w 4649"/>
                <a:gd name="T55" fmla="*/ 1160 h 4259"/>
                <a:gd name="T56" fmla="*/ 4616 w 4649"/>
                <a:gd name="T57" fmla="*/ 1535 h 4259"/>
                <a:gd name="T58" fmla="*/ 4649 w 4649"/>
                <a:gd name="T59" fmla="*/ 1931 h 4259"/>
                <a:gd name="T60" fmla="*/ 4611 w 4649"/>
                <a:gd name="T61" fmla="*/ 2349 h 4259"/>
                <a:gd name="T62" fmla="*/ 4504 w 4649"/>
                <a:gd name="T63" fmla="*/ 2743 h 4259"/>
                <a:gd name="T64" fmla="*/ 4331 w 4649"/>
                <a:gd name="T65" fmla="*/ 3105 h 4259"/>
                <a:gd name="T66" fmla="*/ 4101 w 4649"/>
                <a:gd name="T67" fmla="*/ 3430 h 4259"/>
                <a:gd name="T68" fmla="*/ 3821 w 4649"/>
                <a:gd name="T69" fmla="*/ 3710 h 4259"/>
                <a:gd name="T70" fmla="*/ 3497 w 4649"/>
                <a:gd name="T71" fmla="*/ 3940 h 4259"/>
                <a:gd name="T72" fmla="*/ 3135 w 4649"/>
                <a:gd name="T73" fmla="*/ 4112 h 4259"/>
                <a:gd name="T74" fmla="*/ 2742 w 4649"/>
                <a:gd name="T75" fmla="*/ 4221 h 4259"/>
                <a:gd name="T76" fmla="*/ 2323 w 4649"/>
                <a:gd name="T77" fmla="*/ 4259 h 4259"/>
                <a:gd name="T78" fmla="*/ 1908 w 4649"/>
                <a:gd name="T79" fmla="*/ 4221 h 4259"/>
                <a:gd name="T80" fmla="*/ 1515 w 4649"/>
                <a:gd name="T81" fmla="*/ 4112 h 4259"/>
                <a:gd name="T82" fmla="*/ 1152 w 4649"/>
                <a:gd name="T83" fmla="*/ 3940 h 4259"/>
                <a:gd name="T84" fmla="*/ 828 w 4649"/>
                <a:gd name="T85" fmla="*/ 3710 h 4259"/>
                <a:gd name="T86" fmla="*/ 548 w 4649"/>
                <a:gd name="T87" fmla="*/ 3430 h 4259"/>
                <a:gd name="T88" fmla="*/ 318 w 4649"/>
                <a:gd name="T89" fmla="*/ 3105 h 4259"/>
                <a:gd name="T90" fmla="*/ 145 w 4649"/>
                <a:gd name="T91" fmla="*/ 2743 h 4259"/>
                <a:gd name="T92" fmla="*/ 38 w 4649"/>
                <a:gd name="T93" fmla="*/ 2349 h 4259"/>
                <a:gd name="T94" fmla="*/ 0 w 4649"/>
                <a:gd name="T95" fmla="*/ 1931 h 4259"/>
                <a:gd name="T96" fmla="*/ 37 w 4649"/>
                <a:gd name="T97" fmla="*/ 1517 h 4259"/>
                <a:gd name="T98" fmla="*/ 144 w 4649"/>
                <a:gd name="T99" fmla="*/ 1125 h 4259"/>
                <a:gd name="T100" fmla="*/ 314 w 4649"/>
                <a:gd name="T101" fmla="*/ 765 h 4259"/>
                <a:gd name="T102" fmla="*/ 541 w 4649"/>
                <a:gd name="T103" fmla="*/ 440 h 4259"/>
                <a:gd name="T104" fmla="*/ 817 w 4649"/>
                <a:gd name="T105" fmla="*/ 161 h 4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49" h="4259">
                  <a:moveTo>
                    <a:pt x="1027" y="0"/>
                  </a:moveTo>
                  <a:lnTo>
                    <a:pt x="1131" y="161"/>
                  </a:lnTo>
                  <a:lnTo>
                    <a:pt x="1027" y="236"/>
                  </a:lnTo>
                  <a:lnTo>
                    <a:pt x="928" y="318"/>
                  </a:lnTo>
                  <a:lnTo>
                    <a:pt x="834" y="404"/>
                  </a:lnTo>
                  <a:lnTo>
                    <a:pt x="745" y="497"/>
                  </a:lnTo>
                  <a:lnTo>
                    <a:pt x="662" y="594"/>
                  </a:lnTo>
                  <a:lnTo>
                    <a:pt x="585" y="696"/>
                  </a:lnTo>
                  <a:lnTo>
                    <a:pt x="514" y="803"/>
                  </a:lnTo>
                  <a:lnTo>
                    <a:pt x="449" y="914"/>
                  </a:lnTo>
                  <a:lnTo>
                    <a:pt x="390" y="1030"/>
                  </a:lnTo>
                  <a:lnTo>
                    <a:pt x="340" y="1150"/>
                  </a:lnTo>
                  <a:lnTo>
                    <a:pt x="296" y="1273"/>
                  </a:lnTo>
                  <a:lnTo>
                    <a:pt x="259" y="1398"/>
                  </a:lnTo>
                  <a:lnTo>
                    <a:pt x="230" y="1528"/>
                  </a:lnTo>
                  <a:lnTo>
                    <a:pt x="209" y="1659"/>
                  </a:lnTo>
                  <a:lnTo>
                    <a:pt x="196" y="1795"/>
                  </a:lnTo>
                  <a:lnTo>
                    <a:pt x="192" y="1931"/>
                  </a:lnTo>
                  <a:lnTo>
                    <a:pt x="196" y="2065"/>
                  </a:lnTo>
                  <a:lnTo>
                    <a:pt x="209" y="2198"/>
                  </a:lnTo>
                  <a:lnTo>
                    <a:pt x="228" y="2329"/>
                  </a:lnTo>
                  <a:lnTo>
                    <a:pt x="256" y="2456"/>
                  </a:lnTo>
                  <a:lnTo>
                    <a:pt x="293" y="2580"/>
                  </a:lnTo>
                  <a:lnTo>
                    <a:pt x="335" y="2702"/>
                  </a:lnTo>
                  <a:lnTo>
                    <a:pt x="385" y="2820"/>
                  </a:lnTo>
                  <a:lnTo>
                    <a:pt x="442" y="2934"/>
                  </a:lnTo>
                  <a:lnTo>
                    <a:pt x="504" y="3044"/>
                  </a:lnTo>
                  <a:lnTo>
                    <a:pt x="575" y="3150"/>
                  </a:lnTo>
                  <a:lnTo>
                    <a:pt x="650" y="3252"/>
                  </a:lnTo>
                  <a:lnTo>
                    <a:pt x="730" y="3349"/>
                  </a:lnTo>
                  <a:lnTo>
                    <a:pt x="817" y="3441"/>
                  </a:lnTo>
                  <a:lnTo>
                    <a:pt x="909" y="3527"/>
                  </a:lnTo>
                  <a:lnTo>
                    <a:pt x="1006" y="3609"/>
                  </a:lnTo>
                  <a:lnTo>
                    <a:pt x="1107" y="3683"/>
                  </a:lnTo>
                  <a:lnTo>
                    <a:pt x="1213" y="3753"/>
                  </a:lnTo>
                  <a:lnTo>
                    <a:pt x="1323" y="3816"/>
                  </a:lnTo>
                  <a:lnTo>
                    <a:pt x="1437" y="3872"/>
                  </a:lnTo>
                  <a:lnTo>
                    <a:pt x="1554" y="3923"/>
                  </a:lnTo>
                  <a:lnTo>
                    <a:pt x="1675" y="3966"/>
                  </a:lnTo>
                  <a:lnTo>
                    <a:pt x="1801" y="4002"/>
                  </a:lnTo>
                  <a:lnTo>
                    <a:pt x="1927" y="4030"/>
                  </a:lnTo>
                  <a:lnTo>
                    <a:pt x="2057" y="4050"/>
                  </a:lnTo>
                  <a:lnTo>
                    <a:pt x="2189" y="4063"/>
                  </a:lnTo>
                  <a:lnTo>
                    <a:pt x="2323" y="4067"/>
                  </a:lnTo>
                  <a:lnTo>
                    <a:pt x="2460" y="4063"/>
                  </a:lnTo>
                  <a:lnTo>
                    <a:pt x="2592" y="4050"/>
                  </a:lnTo>
                  <a:lnTo>
                    <a:pt x="2722" y="4030"/>
                  </a:lnTo>
                  <a:lnTo>
                    <a:pt x="2849" y="4002"/>
                  </a:lnTo>
                  <a:lnTo>
                    <a:pt x="2974" y="3966"/>
                  </a:lnTo>
                  <a:lnTo>
                    <a:pt x="3095" y="3923"/>
                  </a:lnTo>
                  <a:lnTo>
                    <a:pt x="3212" y="3872"/>
                  </a:lnTo>
                  <a:lnTo>
                    <a:pt x="3326" y="3816"/>
                  </a:lnTo>
                  <a:lnTo>
                    <a:pt x="3436" y="3753"/>
                  </a:lnTo>
                  <a:lnTo>
                    <a:pt x="3542" y="3683"/>
                  </a:lnTo>
                  <a:lnTo>
                    <a:pt x="3643" y="3609"/>
                  </a:lnTo>
                  <a:lnTo>
                    <a:pt x="3741" y="3527"/>
                  </a:lnTo>
                  <a:lnTo>
                    <a:pt x="3832" y="3441"/>
                  </a:lnTo>
                  <a:lnTo>
                    <a:pt x="3920" y="3349"/>
                  </a:lnTo>
                  <a:lnTo>
                    <a:pt x="4000" y="3252"/>
                  </a:lnTo>
                  <a:lnTo>
                    <a:pt x="4075" y="3150"/>
                  </a:lnTo>
                  <a:lnTo>
                    <a:pt x="4145" y="3044"/>
                  </a:lnTo>
                  <a:lnTo>
                    <a:pt x="4207" y="2934"/>
                  </a:lnTo>
                  <a:lnTo>
                    <a:pt x="4265" y="2820"/>
                  </a:lnTo>
                  <a:lnTo>
                    <a:pt x="4314" y="2702"/>
                  </a:lnTo>
                  <a:lnTo>
                    <a:pt x="4356" y="2580"/>
                  </a:lnTo>
                  <a:lnTo>
                    <a:pt x="4393" y="2456"/>
                  </a:lnTo>
                  <a:lnTo>
                    <a:pt x="4421" y="2329"/>
                  </a:lnTo>
                  <a:lnTo>
                    <a:pt x="4441" y="2198"/>
                  </a:lnTo>
                  <a:lnTo>
                    <a:pt x="4454" y="2065"/>
                  </a:lnTo>
                  <a:lnTo>
                    <a:pt x="4458" y="1931"/>
                  </a:lnTo>
                  <a:lnTo>
                    <a:pt x="4454" y="1792"/>
                  </a:lnTo>
                  <a:lnTo>
                    <a:pt x="4439" y="1655"/>
                  </a:lnTo>
                  <a:lnTo>
                    <a:pt x="4418" y="1520"/>
                  </a:lnTo>
                  <a:lnTo>
                    <a:pt x="4389" y="1388"/>
                  </a:lnTo>
                  <a:lnTo>
                    <a:pt x="4351" y="1260"/>
                  </a:lnTo>
                  <a:lnTo>
                    <a:pt x="4304" y="1134"/>
                  </a:lnTo>
                  <a:lnTo>
                    <a:pt x="4251" y="1013"/>
                  </a:lnTo>
                  <a:lnTo>
                    <a:pt x="4190" y="896"/>
                  </a:lnTo>
                  <a:lnTo>
                    <a:pt x="4124" y="783"/>
                  </a:lnTo>
                  <a:lnTo>
                    <a:pt x="4299" y="703"/>
                  </a:lnTo>
                  <a:lnTo>
                    <a:pt x="4362" y="813"/>
                  </a:lnTo>
                  <a:lnTo>
                    <a:pt x="4421" y="924"/>
                  </a:lnTo>
                  <a:lnTo>
                    <a:pt x="4472" y="1041"/>
                  </a:lnTo>
                  <a:lnTo>
                    <a:pt x="4518" y="1160"/>
                  </a:lnTo>
                  <a:lnTo>
                    <a:pt x="4558" y="1283"/>
                  </a:lnTo>
                  <a:lnTo>
                    <a:pt x="4590" y="1407"/>
                  </a:lnTo>
                  <a:lnTo>
                    <a:pt x="4616" y="1535"/>
                  </a:lnTo>
                  <a:lnTo>
                    <a:pt x="4634" y="1665"/>
                  </a:lnTo>
                  <a:lnTo>
                    <a:pt x="4645" y="1797"/>
                  </a:lnTo>
                  <a:lnTo>
                    <a:pt x="4649" y="1931"/>
                  </a:lnTo>
                  <a:lnTo>
                    <a:pt x="4645" y="2073"/>
                  </a:lnTo>
                  <a:lnTo>
                    <a:pt x="4633" y="2212"/>
                  </a:lnTo>
                  <a:lnTo>
                    <a:pt x="4611" y="2349"/>
                  </a:lnTo>
                  <a:lnTo>
                    <a:pt x="4583" y="2483"/>
                  </a:lnTo>
                  <a:lnTo>
                    <a:pt x="4547" y="2614"/>
                  </a:lnTo>
                  <a:lnTo>
                    <a:pt x="4504" y="2743"/>
                  </a:lnTo>
                  <a:lnTo>
                    <a:pt x="4454" y="2867"/>
                  </a:lnTo>
                  <a:lnTo>
                    <a:pt x="4396" y="2988"/>
                  </a:lnTo>
                  <a:lnTo>
                    <a:pt x="4331" y="3105"/>
                  </a:lnTo>
                  <a:lnTo>
                    <a:pt x="4261" y="3218"/>
                  </a:lnTo>
                  <a:lnTo>
                    <a:pt x="4184" y="3327"/>
                  </a:lnTo>
                  <a:lnTo>
                    <a:pt x="4101" y="3430"/>
                  </a:lnTo>
                  <a:lnTo>
                    <a:pt x="4014" y="3528"/>
                  </a:lnTo>
                  <a:lnTo>
                    <a:pt x="3921" y="3623"/>
                  </a:lnTo>
                  <a:lnTo>
                    <a:pt x="3821" y="3710"/>
                  </a:lnTo>
                  <a:lnTo>
                    <a:pt x="3718" y="3793"/>
                  </a:lnTo>
                  <a:lnTo>
                    <a:pt x="3610" y="3870"/>
                  </a:lnTo>
                  <a:lnTo>
                    <a:pt x="3497" y="3940"/>
                  </a:lnTo>
                  <a:lnTo>
                    <a:pt x="3380" y="4005"/>
                  </a:lnTo>
                  <a:lnTo>
                    <a:pt x="3259" y="4062"/>
                  </a:lnTo>
                  <a:lnTo>
                    <a:pt x="3135" y="4112"/>
                  </a:lnTo>
                  <a:lnTo>
                    <a:pt x="3007" y="4156"/>
                  </a:lnTo>
                  <a:lnTo>
                    <a:pt x="2876" y="4193"/>
                  </a:lnTo>
                  <a:lnTo>
                    <a:pt x="2742" y="4221"/>
                  </a:lnTo>
                  <a:lnTo>
                    <a:pt x="2605" y="4242"/>
                  </a:lnTo>
                  <a:lnTo>
                    <a:pt x="2466" y="4255"/>
                  </a:lnTo>
                  <a:lnTo>
                    <a:pt x="2323" y="4259"/>
                  </a:lnTo>
                  <a:lnTo>
                    <a:pt x="2184" y="4255"/>
                  </a:lnTo>
                  <a:lnTo>
                    <a:pt x="2044" y="4242"/>
                  </a:lnTo>
                  <a:lnTo>
                    <a:pt x="1908" y="4221"/>
                  </a:lnTo>
                  <a:lnTo>
                    <a:pt x="1774" y="4193"/>
                  </a:lnTo>
                  <a:lnTo>
                    <a:pt x="1643" y="4156"/>
                  </a:lnTo>
                  <a:lnTo>
                    <a:pt x="1515" y="4112"/>
                  </a:lnTo>
                  <a:lnTo>
                    <a:pt x="1391" y="4062"/>
                  </a:lnTo>
                  <a:lnTo>
                    <a:pt x="1269" y="4005"/>
                  </a:lnTo>
                  <a:lnTo>
                    <a:pt x="1152" y="3940"/>
                  </a:lnTo>
                  <a:lnTo>
                    <a:pt x="1040" y="3870"/>
                  </a:lnTo>
                  <a:lnTo>
                    <a:pt x="931" y="3793"/>
                  </a:lnTo>
                  <a:lnTo>
                    <a:pt x="828" y="3710"/>
                  </a:lnTo>
                  <a:lnTo>
                    <a:pt x="728" y="3623"/>
                  </a:lnTo>
                  <a:lnTo>
                    <a:pt x="635" y="3528"/>
                  </a:lnTo>
                  <a:lnTo>
                    <a:pt x="548" y="3430"/>
                  </a:lnTo>
                  <a:lnTo>
                    <a:pt x="465" y="3327"/>
                  </a:lnTo>
                  <a:lnTo>
                    <a:pt x="389" y="3218"/>
                  </a:lnTo>
                  <a:lnTo>
                    <a:pt x="318" y="3105"/>
                  </a:lnTo>
                  <a:lnTo>
                    <a:pt x="254" y="2988"/>
                  </a:lnTo>
                  <a:lnTo>
                    <a:pt x="196" y="2867"/>
                  </a:lnTo>
                  <a:lnTo>
                    <a:pt x="145" y="2743"/>
                  </a:lnTo>
                  <a:lnTo>
                    <a:pt x="103" y="2614"/>
                  </a:lnTo>
                  <a:lnTo>
                    <a:pt x="66" y="2483"/>
                  </a:lnTo>
                  <a:lnTo>
                    <a:pt x="38" y="2349"/>
                  </a:lnTo>
                  <a:lnTo>
                    <a:pt x="17" y="2212"/>
                  </a:lnTo>
                  <a:lnTo>
                    <a:pt x="4" y="2073"/>
                  </a:lnTo>
                  <a:lnTo>
                    <a:pt x="0" y="1931"/>
                  </a:lnTo>
                  <a:lnTo>
                    <a:pt x="4" y="1790"/>
                  </a:lnTo>
                  <a:lnTo>
                    <a:pt x="17" y="1652"/>
                  </a:lnTo>
                  <a:lnTo>
                    <a:pt x="37" y="1517"/>
                  </a:lnTo>
                  <a:lnTo>
                    <a:pt x="65" y="1383"/>
                  </a:lnTo>
                  <a:lnTo>
                    <a:pt x="101" y="1253"/>
                  </a:lnTo>
                  <a:lnTo>
                    <a:pt x="144" y="1125"/>
                  </a:lnTo>
                  <a:lnTo>
                    <a:pt x="193" y="1000"/>
                  </a:lnTo>
                  <a:lnTo>
                    <a:pt x="251" y="881"/>
                  </a:lnTo>
                  <a:lnTo>
                    <a:pt x="314" y="765"/>
                  </a:lnTo>
                  <a:lnTo>
                    <a:pt x="383" y="652"/>
                  </a:lnTo>
                  <a:lnTo>
                    <a:pt x="459" y="543"/>
                  </a:lnTo>
                  <a:lnTo>
                    <a:pt x="541" y="440"/>
                  </a:lnTo>
                  <a:lnTo>
                    <a:pt x="627" y="342"/>
                  </a:lnTo>
                  <a:lnTo>
                    <a:pt x="720" y="249"/>
                  </a:lnTo>
                  <a:lnTo>
                    <a:pt x="817" y="161"/>
                  </a:lnTo>
                  <a:lnTo>
                    <a:pt x="920" y="78"/>
                  </a:lnTo>
                  <a:lnTo>
                    <a:pt x="1027" y="0"/>
                  </a:lnTo>
                  <a:close/>
                </a:path>
              </a:pathLst>
            </a:custGeom>
            <a:solidFill>
              <a:srgbClr val="002060"/>
            </a:solidFill>
            <a:ln w="0">
              <a:noFill/>
              <a:prstDash val="solid"/>
              <a:round/>
            </a:ln>
          </p:spPr>
          <p:txBody>
            <a:bodyPr vert="horz" wrap="square" lIns="68580" tIns="34290" rIns="68580" bIns="34290" numCol="1" anchor="t" anchorCtr="0" compatLnSpc="1"/>
            <a:lstStyle/>
            <a:p>
              <a:endParaRPr lang="en-US" sz="1350" b="1"/>
            </a:p>
          </p:txBody>
        </p:sp>
      </p:grpSp>
      <p:grpSp>
        <p:nvGrpSpPr>
          <p:cNvPr id="52" name="Group 51"/>
          <p:cNvGrpSpPr/>
          <p:nvPr/>
        </p:nvGrpSpPr>
        <p:grpSpPr>
          <a:xfrm>
            <a:off x="3636666" y="2805592"/>
            <a:ext cx="1939742" cy="1911916"/>
            <a:chOff x="3527770" y="2064456"/>
            <a:chExt cx="2088463" cy="2050724"/>
          </a:xfrm>
          <a:solidFill>
            <a:schemeClr val="bg1"/>
          </a:solidFill>
        </p:grpSpPr>
        <p:sp>
          <p:nvSpPr>
            <p:cNvPr id="53" name="Freeform 12"/>
            <p:cNvSpPr>
              <a:spLocks noEditPoints="1"/>
            </p:cNvSpPr>
            <p:nvPr/>
          </p:nvSpPr>
          <p:spPr bwMode="auto">
            <a:xfrm>
              <a:off x="3567663" y="2064456"/>
              <a:ext cx="2008676" cy="2009752"/>
            </a:xfrm>
            <a:custGeom>
              <a:avLst/>
              <a:gdLst>
                <a:gd name="T0" fmla="*/ 1496 w 3725"/>
                <a:gd name="T1" fmla="*/ 79 h 3728"/>
                <a:gd name="T2" fmla="*/ 1047 w 3725"/>
                <a:gd name="T3" fmla="*/ 234 h 3728"/>
                <a:gd name="T4" fmla="*/ 661 w 3725"/>
                <a:gd name="T5" fmla="*/ 496 h 3728"/>
                <a:gd name="T6" fmla="*/ 354 w 3725"/>
                <a:gd name="T7" fmla="*/ 846 h 3728"/>
                <a:gd name="T8" fmla="*/ 142 w 3725"/>
                <a:gd name="T9" fmla="*/ 1266 h 3728"/>
                <a:gd name="T10" fmla="*/ 45 w 3725"/>
                <a:gd name="T11" fmla="*/ 1739 h 3728"/>
                <a:gd name="T12" fmla="*/ 79 w 3725"/>
                <a:gd name="T13" fmla="*/ 2231 h 3728"/>
                <a:gd name="T14" fmla="*/ 234 w 3725"/>
                <a:gd name="T15" fmla="*/ 2680 h 3728"/>
                <a:gd name="T16" fmla="*/ 496 w 3725"/>
                <a:gd name="T17" fmla="*/ 3068 h 3728"/>
                <a:gd name="T18" fmla="*/ 845 w 3725"/>
                <a:gd name="T19" fmla="*/ 3375 h 3728"/>
                <a:gd name="T20" fmla="*/ 1265 w 3725"/>
                <a:gd name="T21" fmla="*/ 3587 h 3728"/>
                <a:gd name="T22" fmla="*/ 1739 w 3725"/>
                <a:gd name="T23" fmla="*/ 3683 h 3728"/>
                <a:gd name="T24" fmla="*/ 2229 w 3725"/>
                <a:gd name="T25" fmla="*/ 3650 h 3728"/>
                <a:gd name="T26" fmla="*/ 2678 w 3725"/>
                <a:gd name="T27" fmla="*/ 3494 h 3728"/>
                <a:gd name="T28" fmla="*/ 3065 w 3725"/>
                <a:gd name="T29" fmla="*/ 3233 h 3728"/>
                <a:gd name="T30" fmla="*/ 3372 w 3725"/>
                <a:gd name="T31" fmla="*/ 2883 h 3728"/>
                <a:gd name="T32" fmla="*/ 3583 w 3725"/>
                <a:gd name="T33" fmla="*/ 2463 h 3728"/>
                <a:gd name="T34" fmla="*/ 3680 w 3725"/>
                <a:gd name="T35" fmla="*/ 1989 h 3728"/>
                <a:gd name="T36" fmla="*/ 3646 w 3725"/>
                <a:gd name="T37" fmla="*/ 1498 h 3728"/>
                <a:gd name="T38" fmla="*/ 3491 w 3725"/>
                <a:gd name="T39" fmla="*/ 1048 h 3728"/>
                <a:gd name="T40" fmla="*/ 3229 w 3725"/>
                <a:gd name="T41" fmla="*/ 661 h 3728"/>
                <a:gd name="T42" fmla="*/ 2880 w 3725"/>
                <a:gd name="T43" fmla="*/ 352 h 3728"/>
                <a:gd name="T44" fmla="*/ 2460 w 3725"/>
                <a:gd name="T45" fmla="*/ 142 h 3728"/>
                <a:gd name="T46" fmla="*/ 1987 w 3725"/>
                <a:gd name="T47" fmla="*/ 45 h 3728"/>
                <a:gd name="T48" fmla="*/ 2115 w 3725"/>
                <a:gd name="T49" fmla="*/ 16 h 3728"/>
                <a:gd name="T50" fmla="*/ 2587 w 3725"/>
                <a:gd name="T51" fmla="*/ 146 h 3728"/>
                <a:gd name="T52" fmla="*/ 3000 w 3725"/>
                <a:gd name="T53" fmla="*/ 389 h 3728"/>
                <a:gd name="T54" fmla="*/ 3336 w 3725"/>
                <a:gd name="T55" fmla="*/ 726 h 3728"/>
                <a:gd name="T56" fmla="*/ 3579 w 3725"/>
                <a:gd name="T57" fmla="*/ 1139 h 3728"/>
                <a:gd name="T58" fmla="*/ 3708 w 3725"/>
                <a:gd name="T59" fmla="*/ 1612 h 3728"/>
                <a:gd name="T60" fmla="*/ 3708 w 3725"/>
                <a:gd name="T61" fmla="*/ 2117 h 3728"/>
                <a:gd name="T62" fmla="*/ 3579 w 3725"/>
                <a:gd name="T63" fmla="*/ 2590 h 3728"/>
                <a:gd name="T64" fmla="*/ 3336 w 3725"/>
                <a:gd name="T65" fmla="*/ 3003 h 3728"/>
                <a:gd name="T66" fmla="*/ 3000 w 3725"/>
                <a:gd name="T67" fmla="*/ 3340 h 3728"/>
                <a:gd name="T68" fmla="*/ 2587 w 3725"/>
                <a:gd name="T69" fmla="*/ 3581 h 3728"/>
                <a:gd name="T70" fmla="*/ 2115 w 3725"/>
                <a:gd name="T71" fmla="*/ 3711 h 3728"/>
                <a:gd name="T72" fmla="*/ 1611 w 3725"/>
                <a:gd name="T73" fmla="*/ 3711 h 3728"/>
                <a:gd name="T74" fmla="*/ 1139 w 3725"/>
                <a:gd name="T75" fmla="*/ 3581 h 3728"/>
                <a:gd name="T76" fmla="*/ 726 w 3725"/>
                <a:gd name="T77" fmla="*/ 3340 h 3728"/>
                <a:gd name="T78" fmla="*/ 389 w 3725"/>
                <a:gd name="T79" fmla="*/ 3003 h 3728"/>
                <a:gd name="T80" fmla="*/ 147 w 3725"/>
                <a:gd name="T81" fmla="*/ 2590 h 3728"/>
                <a:gd name="T82" fmla="*/ 17 w 3725"/>
                <a:gd name="T83" fmla="*/ 2117 h 3728"/>
                <a:gd name="T84" fmla="*/ 17 w 3725"/>
                <a:gd name="T85" fmla="*/ 1612 h 3728"/>
                <a:gd name="T86" fmla="*/ 147 w 3725"/>
                <a:gd name="T87" fmla="*/ 1139 h 3728"/>
                <a:gd name="T88" fmla="*/ 389 w 3725"/>
                <a:gd name="T89" fmla="*/ 726 h 3728"/>
                <a:gd name="T90" fmla="*/ 726 w 3725"/>
                <a:gd name="T91" fmla="*/ 389 h 3728"/>
                <a:gd name="T92" fmla="*/ 1139 w 3725"/>
                <a:gd name="T93" fmla="*/ 146 h 3728"/>
                <a:gd name="T94" fmla="*/ 1611 w 3725"/>
                <a:gd name="T95" fmla="*/ 16 h 3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25" h="3728">
                  <a:moveTo>
                    <a:pt x="1861" y="40"/>
                  </a:moveTo>
                  <a:lnTo>
                    <a:pt x="1739" y="45"/>
                  </a:lnTo>
                  <a:lnTo>
                    <a:pt x="1616" y="57"/>
                  </a:lnTo>
                  <a:lnTo>
                    <a:pt x="1496" y="79"/>
                  </a:lnTo>
                  <a:lnTo>
                    <a:pt x="1379" y="105"/>
                  </a:lnTo>
                  <a:lnTo>
                    <a:pt x="1265" y="142"/>
                  </a:lnTo>
                  <a:lnTo>
                    <a:pt x="1154" y="184"/>
                  </a:lnTo>
                  <a:lnTo>
                    <a:pt x="1047" y="234"/>
                  </a:lnTo>
                  <a:lnTo>
                    <a:pt x="944" y="290"/>
                  </a:lnTo>
                  <a:lnTo>
                    <a:pt x="845" y="352"/>
                  </a:lnTo>
                  <a:lnTo>
                    <a:pt x="751" y="421"/>
                  </a:lnTo>
                  <a:lnTo>
                    <a:pt x="661" y="496"/>
                  </a:lnTo>
                  <a:lnTo>
                    <a:pt x="575" y="575"/>
                  </a:lnTo>
                  <a:lnTo>
                    <a:pt x="496" y="661"/>
                  </a:lnTo>
                  <a:lnTo>
                    <a:pt x="421" y="750"/>
                  </a:lnTo>
                  <a:lnTo>
                    <a:pt x="354" y="846"/>
                  </a:lnTo>
                  <a:lnTo>
                    <a:pt x="290" y="945"/>
                  </a:lnTo>
                  <a:lnTo>
                    <a:pt x="234" y="1048"/>
                  </a:lnTo>
                  <a:lnTo>
                    <a:pt x="185" y="1155"/>
                  </a:lnTo>
                  <a:lnTo>
                    <a:pt x="142" y="1266"/>
                  </a:lnTo>
                  <a:lnTo>
                    <a:pt x="107" y="1381"/>
                  </a:lnTo>
                  <a:lnTo>
                    <a:pt x="79" y="1498"/>
                  </a:lnTo>
                  <a:lnTo>
                    <a:pt x="58" y="1618"/>
                  </a:lnTo>
                  <a:lnTo>
                    <a:pt x="45" y="1739"/>
                  </a:lnTo>
                  <a:lnTo>
                    <a:pt x="41" y="1864"/>
                  </a:lnTo>
                  <a:lnTo>
                    <a:pt x="45" y="1989"/>
                  </a:lnTo>
                  <a:lnTo>
                    <a:pt x="58" y="2111"/>
                  </a:lnTo>
                  <a:lnTo>
                    <a:pt x="79" y="2231"/>
                  </a:lnTo>
                  <a:lnTo>
                    <a:pt x="107" y="2348"/>
                  </a:lnTo>
                  <a:lnTo>
                    <a:pt x="142" y="2463"/>
                  </a:lnTo>
                  <a:lnTo>
                    <a:pt x="185" y="2573"/>
                  </a:lnTo>
                  <a:lnTo>
                    <a:pt x="234" y="2680"/>
                  </a:lnTo>
                  <a:lnTo>
                    <a:pt x="290" y="2784"/>
                  </a:lnTo>
                  <a:lnTo>
                    <a:pt x="354" y="2883"/>
                  </a:lnTo>
                  <a:lnTo>
                    <a:pt x="421" y="2977"/>
                  </a:lnTo>
                  <a:lnTo>
                    <a:pt x="496" y="3068"/>
                  </a:lnTo>
                  <a:lnTo>
                    <a:pt x="575" y="3152"/>
                  </a:lnTo>
                  <a:lnTo>
                    <a:pt x="661" y="3233"/>
                  </a:lnTo>
                  <a:lnTo>
                    <a:pt x="751" y="3308"/>
                  </a:lnTo>
                  <a:lnTo>
                    <a:pt x="845" y="3375"/>
                  </a:lnTo>
                  <a:lnTo>
                    <a:pt x="944" y="3439"/>
                  </a:lnTo>
                  <a:lnTo>
                    <a:pt x="1047" y="3494"/>
                  </a:lnTo>
                  <a:lnTo>
                    <a:pt x="1154" y="3545"/>
                  </a:lnTo>
                  <a:lnTo>
                    <a:pt x="1265" y="3587"/>
                  </a:lnTo>
                  <a:lnTo>
                    <a:pt x="1379" y="3622"/>
                  </a:lnTo>
                  <a:lnTo>
                    <a:pt x="1496" y="3650"/>
                  </a:lnTo>
                  <a:lnTo>
                    <a:pt x="1616" y="3670"/>
                  </a:lnTo>
                  <a:lnTo>
                    <a:pt x="1739" y="3683"/>
                  </a:lnTo>
                  <a:lnTo>
                    <a:pt x="1861" y="3687"/>
                  </a:lnTo>
                  <a:lnTo>
                    <a:pt x="1987" y="3683"/>
                  </a:lnTo>
                  <a:lnTo>
                    <a:pt x="2109" y="3670"/>
                  </a:lnTo>
                  <a:lnTo>
                    <a:pt x="2229" y="3650"/>
                  </a:lnTo>
                  <a:lnTo>
                    <a:pt x="2346" y="3622"/>
                  </a:lnTo>
                  <a:lnTo>
                    <a:pt x="2460" y="3587"/>
                  </a:lnTo>
                  <a:lnTo>
                    <a:pt x="2571" y="3545"/>
                  </a:lnTo>
                  <a:lnTo>
                    <a:pt x="2678" y="3494"/>
                  </a:lnTo>
                  <a:lnTo>
                    <a:pt x="2781" y="3439"/>
                  </a:lnTo>
                  <a:lnTo>
                    <a:pt x="2880" y="3375"/>
                  </a:lnTo>
                  <a:lnTo>
                    <a:pt x="2974" y="3308"/>
                  </a:lnTo>
                  <a:lnTo>
                    <a:pt x="3065" y="3233"/>
                  </a:lnTo>
                  <a:lnTo>
                    <a:pt x="3150" y="3152"/>
                  </a:lnTo>
                  <a:lnTo>
                    <a:pt x="3229" y="3068"/>
                  </a:lnTo>
                  <a:lnTo>
                    <a:pt x="3304" y="2977"/>
                  </a:lnTo>
                  <a:lnTo>
                    <a:pt x="3372" y="2883"/>
                  </a:lnTo>
                  <a:lnTo>
                    <a:pt x="3435" y="2784"/>
                  </a:lnTo>
                  <a:lnTo>
                    <a:pt x="3491" y="2680"/>
                  </a:lnTo>
                  <a:lnTo>
                    <a:pt x="3541" y="2573"/>
                  </a:lnTo>
                  <a:lnTo>
                    <a:pt x="3583" y="2463"/>
                  </a:lnTo>
                  <a:lnTo>
                    <a:pt x="3618" y="2348"/>
                  </a:lnTo>
                  <a:lnTo>
                    <a:pt x="3646" y="2231"/>
                  </a:lnTo>
                  <a:lnTo>
                    <a:pt x="3668" y="2111"/>
                  </a:lnTo>
                  <a:lnTo>
                    <a:pt x="3680" y="1989"/>
                  </a:lnTo>
                  <a:lnTo>
                    <a:pt x="3684" y="1864"/>
                  </a:lnTo>
                  <a:lnTo>
                    <a:pt x="3680" y="1739"/>
                  </a:lnTo>
                  <a:lnTo>
                    <a:pt x="3668" y="1618"/>
                  </a:lnTo>
                  <a:lnTo>
                    <a:pt x="3646" y="1498"/>
                  </a:lnTo>
                  <a:lnTo>
                    <a:pt x="3618" y="1381"/>
                  </a:lnTo>
                  <a:lnTo>
                    <a:pt x="3583" y="1266"/>
                  </a:lnTo>
                  <a:lnTo>
                    <a:pt x="3541" y="1155"/>
                  </a:lnTo>
                  <a:lnTo>
                    <a:pt x="3491" y="1048"/>
                  </a:lnTo>
                  <a:lnTo>
                    <a:pt x="3435" y="945"/>
                  </a:lnTo>
                  <a:lnTo>
                    <a:pt x="3372" y="846"/>
                  </a:lnTo>
                  <a:lnTo>
                    <a:pt x="3304" y="750"/>
                  </a:lnTo>
                  <a:lnTo>
                    <a:pt x="3229" y="661"/>
                  </a:lnTo>
                  <a:lnTo>
                    <a:pt x="3150" y="575"/>
                  </a:lnTo>
                  <a:lnTo>
                    <a:pt x="3065" y="496"/>
                  </a:lnTo>
                  <a:lnTo>
                    <a:pt x="2974" y="421"/>
                  </a:lnTo>
                  <a:lnTo>
                    <a:pt x="2880" y="352"/>
                  </a:lnTo>
                  <a:lnTo>
                    <a:pt x="2781" y="290"/>
                  </a:lnTo>
                  <a:lnTo>
                    <a:pt x="2678" y="234"/>
                  </a:lnTo>
                  <a:lnTo>
                    <a:pt x="2571" y="184"/>
                  </a:lnTo>
                  <a:lnTo>
                    <a:pt x="2460" y="142"/>
                  </a:lnTo>
                  <a:lnTo>
                    <a:pt x="2346" y="105"/>
                  </a:lnTo>
                  <a:lnTo>
                    <a:pt x="2229" y="79"/>
                  </a:lnTo>
                  <a:lnTo>
                    <a:pt x="2109" y="57"/>
                  </a:lnTo>
                  <a:lnTo>
                    <a:pt x="1987" y="45"/>
                  </a:lnTo>
                  <a:lnTo>
                    <a:pt x="1861" y="40"/>
                  </a:lnTo>
                  <a:close/>
                  <a:moveTo>
                    <a:pt x="1861" y="0"/>
                  </a:moveTo>
                  <a:lnTo>
                    <a:pt x="1990" y="4"/>
                  </a:lnTo>
                  <a:lnTo>
                    <a:pt x="2115" y="16"/>
                  </a:lnTo>
                  <a:lnTo>
                    <a:pt x="2237" y="38"/>
                  </a:lnTo>
                  <a:lnTo>
                    <a:pt x="2357" y="66"/>
                  </a:lnTo>
                  <a:lnTo>
                    <a:pt x="2474" y="103"/>
                  </a:lnTo>
                  <a:lnTo>
                    <a:pt x="2587" y="146"/>
                  </a:lnTo>
                  <a:lnTo>
                    <a:pt x="2697" y="197"/>
                  </a:lnTo>
                  <a:lnTo>
                    <a:pt x="2802" y="255"/>
                  </a:lnTo>
                  <a:lnTo>
                    <a:pt x="2902" y="318"/>
                  </a:lnTo>
                  <a:lnTo>
                    <a:pt x="3000" y="389"/>
                  </a:lnTo>
                  <a:lnTo>
                    <a:pt x="3091" y="465"/>
                  </a:lnTo>
                  <a:lnTo>
                    <a:pt x="3179" y="547"/>
                  </a:lnTo>
                  <a:lnTo>
                    <a:pt x="3260" y="633"/>
                  </a:lnTo>
                  <a:lnTo>
                    <a:pt x="3336" y="726"/>
                  </a:lnTo>
                  <a:lnTo>
                    <a:pt x="3407" y="822"/>
                  </a:lnTo>
                  <a:lnTo>
                    <a:pt x="3470" y="924"/>
                  </a:lnTo>
                  <a:lnTo>
                    <a:pt x="3528" y="1029"/>
                  </a:lnTo>
                  <a:lnTo>
                    <a:pt x="3579" y="1139"/>
                  </a:lnTo>
                  <a:lnTo>
                    <a:pt x="3622" y="1252"/>
                  </a:lnTo>
                  <a:lnTo>
                    <a:pt x="3658" y="1369"/>
                  </a:lnTo>
                  <a:lnTo>
                    <a:pt x="3687" y="1489"/>
                  </a:lnTo>
                  <a:lnTo>
                    <a:pt x="3708" y="1612"/>
                  </a:lnTo>
                  <a:lnTo>
                    <a:pt x="3721" y="1736"/>
                  </a:lnTo>
                  <a:lnTo>
                    <a:pt x="3725" y="1864"/>
                  </a:lnTo>
                  <a:lnTo>
                    <a:pt x="3721" y="1991"/>
                  </a:lnTo>
                  <a:lnTo>
                    <a:pt x="3708" y="2117"/>
                  </a:lnTo>
                  <a:lnTo>
                    <a:pt x="3687" y="2240"/>
                  </a:lnTo>
                  <a:lnTo>
                    <a:pt x="3658" y="2360"/>
                  </a:lnTo>
                  <a:lnTo>
                    <a:pt x="3622" y="2475"/>
                  </a:lnTo>
                  <a:lnTo>
                    <a:pt x="3579" y="2590"/>
                  </a:lnTo>
                  <a:lnTo>
                    <a:pt x="3528" y="2698"/>
                  </a:lnTo>
                  <a:lnTo>
                    <a:pt x="3470" y="2804"/>
                  </a:lnTo>
                  <a:lnTo>
                    <a:pt x="3407" y="2905"/>
                  </a:lnTo>
                  <a:lnTo>
                    <a:pt x="3336" y="3003"/>
                  </a:lnTo>
                  <a:lnTo>
                    <a:pt x="3260" y="3095"/>
                  </a:lnTo>
                  <a:lnTo>
                    <a:pt x="3179" y="3182"/>
                  </a:lnTo>
                  <a:lnTo>
                    <a:pt x="3091" y="3264"/>
                  </a:lnTo>
                  <a:lnTo>
                    <a:pt x="3000" y="3340"/>
                  </a:lnTo>
                  <a:lnTo>
                    <a:pt x="2902" y="3409"/>
                  </a:lnTo>
                  <a:lnTo>
                    <a:pt x="2802" y="3474"/>
                  </a:lnTo>
                  <a:lnTo>
                    <a:pt x="2697" y="3530"/>
                  </a:lnTo>
                  <a:lnTo>
                    <a:pt x="2587" y="3581"/>
                  </a:lnTo>
                  <a:lnTo>
                    <a:pt x="2474" y="3625"/>
                  </a:lnTo>
                  <a:lnTo>
                    <a:pt x="2357" y="3662"/>
                  </a:lnTo>
                  <a:lnTo>
                    <a:pt x="2237" y="3690"/>
                  </a:lnTo>
                  <a:lnTo>
                    <a:pt x="2115" y="3711"/>
                  </a:lnTo>
                  <a:lnTo>
                    <a:pt x="1990" y="3724"/>
                  </a:lnTo>
                  <a:lnTo>
                    <a:pt x="1861" y="3728"/>
                  </a:lnTo>
                  <a:lnTo>
                    <a:pt x="1736" y="3724"/>
                  </a:lnTo>
                  <a:lnTo>
                    <a:pt x="1611" y="3711"/>
                  </a:lnTo>
                  <a:lnTo>
                    <a:pt x="1488" y="3690"/>
                  </a:lnTo>
                  <a:lnTo>
                    <a:pt x="1368" y="3662"/>
                  </a:lnTo>
                  <a:lnTo>
                    <a:pt x="1251" y="3625"/>
                  </a:lnTo>
                  <a:lnTo>
                    <a:pt x="1139" y="3581"/>
                  </a:lnTo>
                  <a:lnTo>
                    <a:pt x="1029" y="3530"/>
                  </a:lnTo>
                  <a:lnTo>
                    <a:pt x="923" y="3474"/>
                  </a:lnTo>
                  <a:lnTo>
                    <a:pt x="823" y="3409"/>
                  </a:lnTo>
                  <a:lnTo>
                    <a:pt x="726" y="3340"/>
                  </a:lnTo>
                  <a:lnTo>
                    <a:pt x="634" y="3264"/>
                  </a:lnTo>
                  <a:lnTo>
                    <a:pt x="547" y="3182"/>
                  </a:lnTo>
                  <a:lnTo>
                    <a:pt x="465" y="3095"/>
                  </a:lnTo>
                  <a:lnTo>
                    <a:pt x="389" y="3003"/>
                  </a:lnTo>
                  <a:lnTo>
                    <a:pt x="319" y="2905"/>
                  </a:lnTo>
                  <a:lnTo>
                    <a:pt x="255" y="2804"/>
                  </a:lnTo>
                  <a:lnTo>
                    <a:pt x="197" y="2698"/>
                  </a:lnTo>
                  <a:lnTo>
                    <a:pt x="147" y="2590"/>
                  </a:lnTo>
                  <a:lnTo>
                    <a:pt x="103" y="2475"/>
                  </a:lnTo>
                  <a:lnTo>
                    <a:pt x="68" y="2360"/>
                  </a:lnTo>
                  <a:lnTo>
                    <a:pt x="38" y="2240"/>
                  </a:lnTo>
                  <a:lnTo>
                    <a:pt x="17" y="2117"/>
                  </a:lnTo>
                  <a:lnTo>
                    <a:pt x="4" y="1991"/>
                  </a:lnTo>
                  <a:lnTo>
                    <a:pt x="0" y="1864"/>
                  </a:lnTo>
                  <a:lnTo>
                    <a:pt x="4" y="1736"/>
                  </a:lnTo>
                  <a:lnTo>
                    <a:pt x="17" y="1612"/>
                  </a:lnTo>
                  <a:lnTo>
                    <a:pt x="38" y="1489"/>
                  </a:lnTo>
                  <a:lnTo>
                    <a:pt x="68" y="1369"/>
                  </a:lnTo>
                  <a:lnTo>
                    <a:pt x="103" y="1252"/>
                  </a:lnTo>
                  <a:lnTo>
                    <a:pt x="147" y="1139"/>
                  </a:lnTo>
                  <a:lnTo>
                    <a:pt x="197" y="1029"/>
                  </a:lnTo>
                  <a:lnTo>
                    <a:pt x="255" y="924"/>
                  </a:lnTo>
                  <a:lnTo>
                    <a:pt x="319" y="822"/>
                  </a:lnTo>
                  <a:lnTo>
                    <a:pt x="389" y="726"/>
                  </a:lnTo>
                  <a:lnTo>
                    <a:pt x="465" y="633"/>
                  </a:lnTo>
                  <a:lnTo>
                    <a:pt x="547" y="547"/>
                  </a:lnTo>
                  <a:lnTo>
                    <a:pt x="634" y="465"/>
                  </a:lnTo>
                  <a:lnTo>
                    <a:pt x="726" y="389"/>
                  </a:lnTo>
                  <a:lnTo>
                    <a:pt x="823" y="318"/>
                  </a:lnTo>
                  <a:lnTo>
                    <a:pt x="923" y="255"/>
                  </a:lnTo>
                  <a:lnTo>
                    <a:pt x="1029" y="197"/>
                  </a:lnTo>
                  <a:lnTo>
                    <a:pt x="1139" y="146"/>
                  </a:lnTo>
                  <a:lnTo>
                    <a:pt x="1251" y="103"/>
                  </a:lnTo>
                  <a:lnTo>
                    <a:pt x="1368" y="66"/>
                  </a:lnTo>
                  <a:lnTo>
                    <a:pt x="1488" y="38"/>
                  </a:lnTo>
                  <a:lnTo>
                    <a:pt x="1611" y="16"/>
                  </a:lnTo>
                  <a:lnTo>
                    <a:pt x="1736" y="4"/>
                  </a:lnTo>
                  <a:lnTo>
                    <a:pt x="1861" y="0"/>
                  </a:lnTo>
                  <a:close/>
                </a:path>
              </a:pathLst>
            </a:custGeom>
            <a:grpFill/>
            <a:ln w="0">
              <a:noFill/>
              <a:prstDash val="solid"/>
              <a:round/>
            </a:ln>
          </p:spPr>
          <p:txBody>
            <a:bodyPr vert="horz" wrap="square" lIns="68580" tIns="34290" rIns="68580" bIns="34290" numCol="1" anchor="t" anchorCtr="0" compatLnSpc="1"/>
            <a:lstStyle/>
            <a:p>
              <a:endParaRPr lang="en-US" sz="1350" b="1"/>
            </a:p>
          </p:txBody>
        </p:sp>
        <p:sp>
          <p:nvSpPr>
            <p:cNvPr id="54" name="Freeform 13"/>
            <p:cNvSpPr/>
            <p:nvPr/>
          </p:nvSpPr>
          <p:spPr bwMode="auto">
            <a:xfrm>
              <a:off x="3527770" y="2658541"/>
              <a:ext cx="2088463" cy="1456639"/>
            </a:xfrm>
            <a:custGeom>
              <a:avLst/>
              <a:gdLst>
                <a:gd name="T0" fmla="*/ 325 w 3875"/>
                <a:gd name="T1" fmla="*/ 95 h 2703"/>
                <a:gd name="T2" fmla="*/ 253 w 3875"/>
                <a:gd name="T3" fmla="*/ 306 h 2703"/>
                <a:gd name="T4" fmla="*/ 208 w 3875"/>
                <a:gd name="T5" fmla="*/ 531 h 2703"/>
                <a:gd name="T6" fmla="*/ 192 w 3875"/>
                <a:gd name="T7" fmla="*/ 763 h 2703"/>
                <a:gd name="T8" fmla="*/ 209 w 3875"/>
                <a:gd name="T9" fmla="*/ 1010 h 2703"/>
                <a:gd name="T10" fmla="*/ 260 w 3875"/>
                <a:gd name="T11" fmla="*/ 1246 h 2703"/>
                <a:gd name="T12" fmla="*/ 341 w 3875"/>
                <a:gd name="T13" fmla="*/ 1470 h 2703"/>
                <a:gd name="T14" fmla="*/ 451 w 3875"/>
                <a:gd name="T15" fmla="*/ 1678 h 2703"/>
                <a:gd name="T16" fmla="*/ 587 w 3875"/>
                <a:gd name="T17" fmla="*/ 1868 h 2703"/>
                <a:gd name="T18" fmla="*/ 746 w 3875"/>
                <a:gd name="T19" fmla="*/ 2039 h 2703"/>
                <a:gd name="T20" fmla="*/ 926 w 3875"/>
                <a:gd name="T21" fmla="*/ 2187 h 2703"/>
                <a:gd name="T22" fmla="*/ 1126 w 3875"/>
                <a:gd name="T23" fmla="*/ 2310 h 2703"/>
                <a:gd name="T24" fmla="*/ 1342 w 3875"/>
                <a:gd name="T25" fmla="*/ 2405 h 2703"/>
                <a:gd name="T26" fmla="*/ 1571 w 3875"/>
                <a:gd name="T27" fmla="*/ 2472 h 2703"/>
                <a:gd name="T28" fmla="*/ 1814 w 3875"/>
                <a:gd name="T29" fmla="*/ 2507 h 2703"/>
                <a:gd name="T30" fmla="*/ 2062 w 3875"/>
                <a:gd name="T31" fmla="*/ 2507 h 2703"/>
                <a:gd name="T32" fmla="*/ 2304 w 3875"/>
                <a:gd name="T33" fmla="*/ 2472 h 2703"/>
                <a:gd name="T34" fmla="*/ 2534 w 3875"/>
                <a:gd name="T35" fmla="*/ 2405 h 2703"/>
                <a:gd name="T36" fmla="*/ 2749 w 3875"/>
                <a:gd name="T37" fmla="*/ 2310 h 2703"/>
                <a:gd name="T38" fmla="*/ 2949 w 3875"/>
                <a:gd name="T39" fmla="*/ 2187 h 2703"/>
                <a:gd name="T40" fmla="*/ 3130 w 3875"/>
                <a:gd name="T41" fmla="*/ 2039 h 2703"/>
                <a:gd name="T42" fmla="*/ 3289 w 3875"/>
                <a:gd name="T43" fmla="*/ 1868 h 2703"/>
                <a:gd name="T44" fmla="*/ 3424 w 3875"/>
                <a:gd name="T45" fmla="*/ 1678 h 2703"/>
                <a:gd name="T46" fmla="*/ 3534 w 3875"/>
                <a:gd name="T47" fmla="*/ 1470 h 2703"/>
                <a:gd name="T48" fmla="*/ 3616 w 3875"/>
                <a:gd name="T49" fmla="*/ 1246 h 2703"/>
                <a:gd name="T50" fmla="*/ 3666 w 3875"/>
                <a:gd name="T51" fmla="*/ 1010 h 2703"/>
                <a:gd name="T52" fmla="*/ 3683 w 3875"/>
                <a:gd name="T53" fmla="*/ 763 h 2703"/>
                <a:gd name="T54" fmla="*/ 3671 w 3875"/>
                <a:gd name="T55" fmla="*/ 550 h 2703"/>
                <a:gd name="T56" fmla="*/ 3633 w 3875"/>
                <a:gd name="T57" fmla="*/ 346 h 2703"/>
                <a:gd name="T58" fmla="*/ 3844 w 3875"/>
                <a:gd name="T59" fmla="*/ 414 h 2703"/>
                <a:gd name="T60" fmla="*/ 3871 w 3875"/>
                <a:gd name="T61" fmla="*/ 645 h 2703"/>
                <a:gd name="T62" fmla="*/ 3871 w 3875"/>
                <a:gd name="T63" fmla="*/ 896 h 2703"/>
                <a:gd name="T64" fmla="*/ 3836 w 3875"/>
                <a:gd name="T65" fmla="*/ 1153 h 2703"/>
                <a:gd name="T66" fmla="*/ 3768 w 3875"/>
                <a:gd name="T67" fmla="*/ 1400 h 2703"/>
                <a:gd name="T68" fmla="*/ 3669 w 3875"/>
                <a:gd name="T69" fmla="*/ 1631 h 2703"/>
                <a:gd name="T70" fmla="*/ 3544 w 3875"/>
                <a:gd name="T71" fmla="*/ 1847 h 2703"/>
                <a:gd name="T72" fmla="*/ 3392 w 3875"/>
                <a:gd name="T73" fmla="*/ 2043 h 2703"/>
                <a:gd name="T74" fmla="*/ 3217 w 3875"/>
                <a:gd name="T75" fmla="*/ 2219 h 2703"/>
                <a:gd name="T76" fmla="*/ 3020 w 3875"/>
                <a:gd name="T77" fmla="*/ 2372 h 2703"/>
                <a:gd name="T78" fmla="*/ 2806 w 3875"/>
                <a:gd name="T79" fmla="*/ 2497 h 2703"/>
                <a:gd name="T80" fmla="*/ 2573 w 3875"/>
                <a:gd name="T81" fmla="*/ 2596 h 2703"/>
                <a:gd name="T82" fmla="*/ 2328 w 3875"/>
                <a:gd name="T83" fmla="*/ 2664 h 2703"/>
                <a:gd name="T84" fmla="*/ 2070 w 3875"/>
                <a:gd name="T85" fmla="*/ 2699 h 2703"/>
                <a:gd name="T86" fmla="*/ 1805 w 3875"/>
                <a:gd name="T87" fmla="*/ 2699 h 2703"/>
                <a:gd name="T88" fmla="*/ 1547 w 3875"/>
                <a:gd name="T89" fmla="*/ 2664 h 2703"/>
                <a:gd name="T90" fmla="*/ 1302 w 3875"/>
                <a:gd name="T91" fmla="*/ 2596 h 2703"/>
                <a:gd name="T92" fmla="*/ 1070 w 3875"/>
                <a:gd name="T93" fmla="*/ 2497 h 2703"/>
                <a:gd name="T94" fmla="*/ 856 w 3875"/>
                <a:gd name="T95" fmla="*/ 2372 h 2703"/>
                <a:gd name="T96" fmla="*/ 658 w 3875"/>
                <a:gd name="T97" fmla="*/ 2219 h 2703"/>
                <a:gd name="T98" fmla="*/ 484 w 3875"/>
                <a:gd name="T99" fmla="*/ 2043 h 2703"/>
                <a:gd name="T100" fmla="*/ 332 w 3875"/>
                <a:gd name="T101" fmla="*/ 1847 h 2703"/>
                <a:gd name="T102" fmla="*/ 206 w 3875"/>
                <a:gd name="T103" fmla="*/ 1631 h 2703"/>
                <a:gd name="T104" fmla="*/ 108 w 3875"/>
                <a:gd name="T105" fmla="*/ 1400 h 2703"/>
                <a:gd name="T106" fmla="*/ 40 w 3875"/>
                <a:gd name="T107" fmla="*/ 1153 h 2703"/>
                <a:gd name="T108" fmla="*/ 5 w 3875"/>
                <a:gd name="T109" fmla="*/ 896 h 2703"/>
                <a:gd name="T110" fmla="*/ 3 w 3875"/>
                <a:gd name="T111" fmla="*/ 648 h 2703"/>
                <a:gd name="T112" fmla="*/ 30 w 3875"/>
                <a:gd name="T113" fmla="*/ 423 h 2703"/>
                <a:gd name="T114" fmla="*/ 82 w 3875"/>
                <a:gd name="T115" fmla="*/ 206 h 2703"/>
                <a:gd name="T116" fmla="*/ 157 w 3875"/>
                <a:gd name="T117" fmla="*/ 0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5" h="2703">
                  <a:moveTo>
                    <a:pt x="157" y="0"/>
                  </a:moveTo>
                  <a:lnTo>
                    <a:pt x="325" y="95"/>
                  </a:lnTo>
                  <a:lnTo>
                    <a:pt x="285" y="199"/>
                  </a:lnTo>
                  <a:lnTo>
                    <a:pt x="253" y="306"/>
                  </a:lnTo>
                  <a:lnTo>
                    <a:pt x="226" y="418"/>
                  </a:lnTo>
                  <a:lnTo>
                    <a:pt x="208" y="531"/>
                  </a:lnTo>
                  <a:lnTo>
                    <a:pt x="196" y="646"/>
                  </a:lnTo>
                  <a:lnTo>
                    <a:pt x="192" y="763"/>
                  </a:lnTo>
                  <a:lnTo>
                    <a:pt x="196" y="888"/>
                  </a:lnTo>
                  <a:lnTo>
                    <a:pt x="209" y="1010"/>
                  </a:lnTo>
                  <a:lnTo>
                    <a:pt x="230" y="1130"/>
                  </a:lnTo>
                  <a:lnTo>
                    <a:pt x="260" y="1246"/>
                  </a:lnTo>
                  <a:lnTo>
                    <a:pt x="296" y="1360"/>
                  </a:lnTo>
                  <a:lnTo>
                    <a:pt x="341" y="1470"/>
                  </a:lnTo>
                  <a:lnTo>
                    <a:pt x="392" y="1576"/>
                  </a:lnTo>
                  <a:lnTo>
                    <a:pt x="451" y="1678"/>
                  </a:lnTo>
                  <a:lnTo>
                    <a:pt x="516" y="1776"/>
                  </a:lnTo>
                  <a:lnTo>
                    <a:pt x="587" y="1868"/>
                  </a:lnTo>
                  <a:lnTo>
                    <a:pt x="663" y="1957"/>
                  </a:lnTo>
                  <a:lnTo>
                    <a:pt x="746" y="2039"/>
                  </a:lnTo>
                  <a:lnTo>
                    <a:pt x="833" y="2116"/>
                  </a:lnTo>
                  <a:lnTo>
                    <a:pt x="926" y="2187"/>
                  </a:lnTo>
                  <a:lnTo>
                    <a:pt x="1023" y="2252"/>
                  </a:lnTo>
                  <a:lnTo>
                    <a:pt x="1126" y="2310"/>
                  </a:lnTo>
                  <a:lnTo>
                    <a:pt x="1232" y="2362"/>
                  </a:lnTo>
                  <a:lnTo>
                    <a:pt x="1342" y="2405"/>
                  </a:lnTo>
                  <a:lnTo>
                    <a:pt x="1454" y="2444"/>
                  </a:lnTo>
                  <a:lnTo>
                    <a:pt x="1571" y="2472"/>
                  </a:lnTo>
                  <a:lnTo>
                    <a:pt x="1691" y="2494"/>
                  </a:lnTo>
                  <a:lnTo>
                    <a:pt x="1814" y="2507"/>
                  </a:lnTo>
                  <a:lnTo>
                    <a:pt x="1936" y="2511"/>
                  </a:lnTo>
                  <a:lnTo>
                    <a:pt x="2062" y="2507"/>
                  </a:lnTo>
                  <a:lnTo>
                    <a:pt x="2184" y="2494"/>
                  </a:lnTo>
                  <a:lnTo>
                    <a:pt x="2304" y="2472"/>
                  </a:lnTo>
                  <a:lnTo>
                    <a:pt x="2421" y="2444"/>
                  </a:lnTo>
                  <a:lnTo>
                    <a:pt x="2534" y="2405"/>
                  </a:lnTo>
                  <a:lnTo>
                    <a:pt x="2644" y="2362"/>
                  </a:lnTo>
                  <a:lnTo>
                    <a:pt x="2749" y="2310"/>
                  </a:lnTo>
                  <a:lnTo>
                    <a:pt x="2852" y="2252"/>
                  </a:lnTo>
                  <a:lnTo>
                    <a:pt x="2949" y="2187"/>
                  </a:lnTo>
                  <a:lnTo>
                    <a:pt x="3042" y="2116"/>
                  </a:lnTo>
                  <a:lnTo>
                    <a:pt x="3130" y="2039"/>
                  </a:lnTo>
                  <a:lnTo>
                    <a:pt x="3213" y="1957"/>
                  </a:lnTo>
                  <a:lnTo>
                    <a:pt x="3289" y="1868"/>
                  </a:lnTo>
                  <a:lnTo>
                    <a:pt x="3359" y="1776"/>
                  </a:lnTo>
                  <a:lnTo>
                    <a:pt x="3424" y="1678"/>
                  </a:lnTo>
                  <a:lnTo>
                    <a:pt x="3483" y="1576"/>
                  </a:lnTo>
                  <a:lnTo>
                    <a:pt x="3534" y="1470"/>
                  </a:lnTo>
                  <a:lnTo>
                    <a:pt x="3579" y="1360"/>
                  </a:lnTo>
                  <a:lnTo>
                    <a:pt x="3616" y="1246"/>
                  </a:lnTo>
                  <a:lnTo>
                    <a:pt x="3645" y="1130"/>
                  </a:lnTo>
                  <a:lnTo>
                    <a:pt x="3666" y="1010"/>
                  </a:lnTo>
                  <a:lnTo>
                    <a:pt x="3679" y="888"/>
                  </a:lnTo>
                  <a:lnTo>
                    <a:pt x="3683" y="763"/>
                  </a:lnTo>
                  <a:lnTo>
                    <a:pt x="3681" y="656"/>
                  </a:lnTo>
                  <a:lnTo>
                    <a:pt x="3671" y="550"/>
                  </a:lnTo>
                  <a:lnTo>
                    <a:pt x="3655" y="447"/>
                  </a:lnTo>
                  <a:lnTo>
                    <a:pt x="3633" y="346"/>
                  </a:lnTo>
                  <a:lnTo>
                    <a:pt x="3820" y="302"/>
                  </a:lnTo>
                  <a:lnTo>
                    <a:pt x="3844" y="414"/>
                  </a:lnTo>
                  <a:lnTo>
                    <a:pt x="3861" y="528"/>
                  </a:lnTo>
                  <a:lnTo>
                    <a:pt x="3871" y="645"/>
                  </a:lnTo>
                  <a:lnTo>
                    <a:pt x="3875" y="763"/>
                  </a:lnTo>
                  <a:lnTo>
                    <a:pt x="3871" y="896"/>
                  </a:lnTo>
                  <a:lnTo>
                    <a:pt x="3857" y="1026"/>
                  </a:lnTo>
                  <a:lnTo>
                    <a:pt x="3836" y="1153"/>
                  </a:lnTo>
                  <a:lnTo>
                    <a:pt x="3806" y="1278"/>
                  </a:lnTo>
                  <a:lnTo>
                    <a:pt x="3768" y="1400"/>
                  </a:lnTo>
                  <a:lnTo>
                    <a:pt x="3723" y="1517"/>
                  </a:lnTo>
                  <a:lnTo>
                    <a:pt x="3669" y="1631"/>
                  </a:lnTo>
                  <a:lnTo>
                    <a:pt x="3610" y="1741"/>
                  </a:lnTo>
                  <a:lnTo>
                    <a:pt x="3544" y="1847"/>
                  </a:lnTo>
                  <a:lnTo>
                    <a:pt x="3471" y="1947"/>
                  </a:lnTo>
                  <a:lnTo>
                    <a:pt x="3392" y="2043"/>
                  </a:lnTo>
                  <a:lnTo>
                    <a:pt x="3307" y="2135"/>
                  </a:lnTo>
                  <a:lnTo>
                    <a:pt x="3217" y="2219"/>
                  </a:lnTo>
                  <a:lnTo>
                    <a:pt x="3121" y="2298"/>
                  </a:lnTo>
                  <a:lnTo>
                    <a:pt x="3020" y="2372"/>
                  </a:lnTo>
                  <a:lnTo>
                    <a:pt x="2914" y="2438"/>
                  </a:lnTo>
                  <a:lnTo>
                    <a:pt x="2806" y="2497"/>
                  </a:lnTo>
                  <a:lnTo>
                    <a:pt x="2691" y="2551"/>
                  </a:lnTo>
                  <a:lnTo>
                    <a:pt x="2573" y="2596"/>
                  </a:lnTo>
                  <a:lnTo>
                    <a:pt x="2452" y="2634"/>
                  </a:lnTo>
                  <a:lnTo>
                    <a:pt x="2328" y="2664"/>
                  </a:lnTo>
                  <a:lnTo>
                    <a:pt x="2200" y="2685"/>
                  </a:lnTo>
                  <a:lnTo>
                    <a:pt x="2070" y="2699"/>
                  </a:lnTo>
                  <a:lnTo>
                    <a:pt x="1936" y="2703"/>
                  </a:lnTo>
                  <a:lnTo>
                    <a:pt x="1805" y="2699"/>
                  </a:lnTo>
                  <a:lnTo>
                    <a:pt x="1676" y="2685"/>
                  </a:lnTo>
                  <a:lnTo>
                    <a:pt x="1547" y="2664"/>
                  </a:lnTo>
                  <a:lnTo>
                    <a:pt x="1423" y="2634"/>
                  </a:lnTo>
                  <a:lnTo>
                    <a:pt x="1302" y="2596"/>
                  </a:lnTo>
                  <a:lnTo>
                    <a:pt x="1184" y="2551"/>
                  </a:lnTo>
                  <a:lnTo>
                    <a:pt x="1070" y="2497"/>
                  </a:lnTo>
                  <a:lnTo>
                    <a:pt x="961" y="2438"/>
                  </a:lnTo>
                  <a:lnTo>
                    <a:pt x="856" y="2372"/>
                  </a:lnTo>
                  <a:lnTo>
                    <a:pt x="754" y="2298"/>
                  </a:lnTo>
                  <a:lnTo>
                    <a:pt x="658" y="2219"/>
                  </a:lnTo>
                  <a:lnTo>
                    <a:pt x="568" y="2135"/>
                  </a:lnTo>
                  <a:lnTo>
                    <a:pt x="484" y="2043"/>
                  </a:lnTo>
                  <a:lnTo>
                    <a:pt x="405" y="1947"/>
                  </a:lnTo>
                  <a:lnTo>
                    <a:pt x="332" y="1847"/>
                  </a:lnTo>
                  <a:lnTo>
                    <a:pt x="265" y="1741"/>
                  </a:lnTo>
                  <a:lnTo>
                    <a:pt x="206" y="1631"/>
                  </a:lnTo>
                  <a:lnTo>
                    <a:pt x="153" y="1517"/>
                  </a:lnTo>
                  <a:lnTo>
                    <a:pt x="108" y="1400"/>
                  </a:lnTo>
                  <a:lnTo>
                    <a:pt x="69" y="1278"/>
                  </a:lnTo>
                  <a:lnTo>
                    <a:pt x="40" y="1153"/>
                  </a:lnTo>
                  <a:lnTo>
                    <a:pt x="19" y="1026"/>
                  </a:lnTo>
                  <a:lnTo>
                    <a:pt x="5" y="896"/>
                  </a:lnTo>
                  <a:lnTo>
                    <a:pt x="0" y="763"/>
                  </a:lnTo>
                  <a:lnTo>
                    <a:pt x="3" y="648"/>
                  </a:lnTo>
                  <a:lnTo>
                    <a:pt x="13" y="535"/>
                  </a:lnTo>
                  <a:lnTo>
                    <a:pt x="30" y="423"/>
                  </a:lnTo>
                  <a:lnTo>
                    <a:pt x="53" y="313"/>
                  </a:lnTo>
                  <a:lnTo>
                    <a:pt x="82" y="206"/>
                  </a:lnTo>
                  <a:lnTo>
                    <a:pt x="116" y="102"/>
                  </a:lnTo>
                  <a:lnTo>
                    <a:pt x="157" y="0"/>
                  </a:lnTo>
                  <a:close/>
                </a:path>
              </a:pathLst>
            </a:custGeom>
            <a:grpFill/>
            <a:ln w="0">
              <a:noFill/>
              <a:prstDash val="solid"/>
              <a:round/>
            </a:ln>
          </p:spPr>
          <p:txBody>
            <a:bodyPr vert="horz" wrap="square" lIns="68580" tIns="34290" rIns="68580" bIns="34290" numCol="1" anchor="t" anchorCtr="0" compatLnSpc="1"/>
            <a:lstStyle/>
            <a:p>
              <a:endParaRPr lang="en-US" sz="1350" b="1"/>
            </a:p>
          </p:txBody>
        </p:sp>
      </p:grpSp>
      <p:grpSp>
        <p:nvGrpSpPr>
          <p:cNvPr id="55" name="Group 54"/>
          <p:cNvGrpSpPr/>
          <p:nvPr/>
        </p:nvGrpSpPr>
        <p:grpSpPr>
          <a:xfrm>
            <a:off x="3837951" y="3007639"/>
            <a:ext cx="1537172" cy="1507821"/>
            <a:chOff x="3744487" y="2281172"/>
            <a:chExt cx="1655029" cy="1617291"/>
          </a:xfrm>
          <a:solidFill>
            <a:srgbClr val="0070C0"/>
          </a:solidFill>
        </p:grpSpPr>
        <p:sp>
          <p:nvSpPr>
            <p:cNvPr id="56" name="Freeform 11"/>
            <p:cNvSpPr>
              <a:spLocks noEditPoints="1"/>
            </p:cNvSpPr>
            <p:nvPr/>
          </p:nvSpPr>
          <p:spPr bwMode="auto">
            <a:xfrm>
              <a:off x="3784380" y="2281172"/>
              <a:ext cx="1575242" cy="1577398"/>
            </a:xfrm>
            <a:custGeom>
              <a:avLst/>
              <a:gdLst>
                <a:gd name="T0" fmla="*/ 1241 w 2922"/>
                <a:gd name="T1" fmla="*/ 57 h 2925"/>
                <a:gd name="T2" fmla="*/ 932 w 2922"/>
                <a:gd name="T3" fmla="*/ 142 h 2925"/>
                <a:gd name="T4" fmla="*/ 656 w 2922"/>
                <a:gd name="T5" fmla="*/ 292 h 2925"/>
                <a:gd name="T6" fmla="*/ 421 w 2922"/>
                <a:gd name="T7" fmla="*/ 495 h 2925"/>
                <a:gd name="T8" fmla="*/ 235 w 2922"/>
                <a:gd name="T9" fmla="*/ 744 h 2925"/>
                <a:gd name="T10" fmla="*/ 107 w 2922"/>
                <a:gd name="T11" fmla="*/ 1034 h 2925"/>
                <a:gd name="T12" fmla="*/ 45 w 2922"/>
                <a:gd name="T13" fmla="*/ 1351 h 2925"/>
                <a:gd name="T14" fmla="*/ 57 w 2922"/>
                <a:gd name="T15" fmla="*/ 1681 h 2925"/>
                <a:gd name="T16" fmla="*/ 142 w 2922"/>
                <a:gd name="T17" fmla="*/ 1990 h 2925"/>
                <a:gd name="T18" fmla="*/ 291 w 2922"/>
                <a:gd name="T19" fmla="*/ 2267 h 2925"/>
                <a:gd name="T20" fmla="*/ 494 w 2922"/>
                <a:gd name="T21" fmla="*/ 2503 h 2925"/>
                <a:gd name="T22" fmla="*/ 745 w 2922"/>
                <a:gd name="T23" fmla="*/ 2690 h 2925"/>
                <a:gd name="T24" fmla="*/ 1032 w 2922"/>
                <a:gd name="T25" fmla="*/ 2818 h 2925"/>
                <a:gd name="T26" fmla="*/ 1349 w 2922"/>
                <a:gd name="T27" fmla="*/ 2879 h 2925"/>
                <a:gd name="T28" fmla="*/ 1680 w 2922"/>
                <a:gd name="T29" fmla="*/ 2867 h 2925"/>
                <a:gd name="T30" fmla="*/ 1989 w 2922"/>
                <a:gd name="T31" fmla="*/ 2781 h 2925"/>
                <a:gd name="T32" fmla="*/ 2265 w 2922"/>
                <a:gd name="T33" fmla="*/ 2633 h 2925"/>
                <a:gd name="T34" fmla="*/ 2500 w 2922"/>
                <a:gd name="T35" fmla="*/ 2429 h 2925"/>
                <a:gd name="T36" fmla="*/ 2686 w 2922"/>
                <a:gd name="T37" fmla="*/ 2179 h 2925"/>
                <a:gd name="T38" fmla="*/ 2815 w 2922"/>
                <a:gd name="T39" fmla="*/ 1891 h 2925"/>
                <a:gd name="T40" fmla="*/ 2877 w 2922"/>
                <a:gd name="T41" fmla="*/ 1572 h 2925"/>
                <a:gd name="T42" fmla="*/ 2864 w 2922"/>
                <a:gd name="T43" fmla="*/ 1242 h 2925"/>
                <a:gd name="T44" fmla="*/ 2779 w 2922"/>
                <a:gd name="T45" fmla="*/ 933 h 2925"/>
                <a:gd name="T46" fmla="*/ 2630 w 2922"/>
                <a:gd name="T47" fmla="*/ 657 h 2925"/>
                <a:gd name="T48" fmla="*/ 2427 w 2922"/>
                <a:gd name="T49" fmla="*/ 421 h 2925"/>
                <a:gd name="T50" fmla="*/ 2176 w 2922"/>
                <a:gd name="T51" fmla="*/ 235 h 2925"/>
                <a:gd name="T52" fmla="*/ 1889 w 2922"/>
                <a:gd name="T53" fmla="*/ 107 h 2925"/>
                <a:gd name="T54" fmla="*/ 1572 w 2922"/>
                <a:gd name="T55" fmla="*/ 45 h 2925"/>
                <a:gd name="T56" fmla="*/ 1575 w 2922"/>
                <a:gd name="T57" fmla="*/ 4 h 2925"/>
                <a:gd name="T58" fmla="*/ 1902 w 2922"/>
                <a:gd name="T59" fmla="*/ 67 h 2925"/>
                <a:gd name="T60" fmla="*/ 2198 w 2922"/>
                <a:gd name="T61" fmla="*/ 200 h 2925"/>
                <a:gd name="T62" fmla="*/ 2455 w 2922"/>
                <a:gd name="T63" fmla="*/ 392 h 2925"/>
                <a:gd name="T64" fmla="*/ 2664 w 2922"/>
                <a:gd name="T65" fmla="*/ 634 h 2925"/>
                <a:gd name="T66" fmla="*/ 2817 w 2922"/>
                <a:gd name="T67" fmla="*/ 918 h 2925"/>
                <a:gd name="T68" fmla="*/ 2905 w 2922"/>
                <a:gd name="T69" fmla="*/ 1237 h 2925"/>
                <a:gd name="T70" fmla="*/ 2918 w 2922"/>
                <a:gd name="T71" fmla="*/ 1577 h 2925"/>
                <a:gd name="T72" fmla="*/ 2854 w 2922"/>
                <a:gd name="T73" fmla="*/ 1903 h 2925"/>
                <a:gd name="T74" fmla="*/ 2722 w 2922"/>
                <a:gd name="T75" fmla="*/ 2200 h 2925"/>
                <a:gd name="T76" fmla="*/ 2530 w 2922"/>
                <a:gd name="T77" fmla="*/ 2457 h 2925"/>
                <a:gd name="T78" fmla="*/ 2288 w 2922"/>
                <a:gd name="T79" fmla="*/ 2667 h 2925"/>
                <a:gd name="T80" fmla="*/ 2003 w 2922"/>
                <a:gd name="T81" fmla="*/ 2819 h 2925"/>
                <a:gd name="T82" fmla="*/ 1686 w 2922"/>
                <a:gd name="T83" fmla="*/ 2907 h 2925"/>
                <a:gd name="T84" fmla="*/ 1347 w 2922"/>
                <a:gd name="T85" fmla="*/ 2921 h 2925"/>
                <a:gd name="T86" fmla="*/ 1020 w 2922"/>
                <a:gd name="T87" fmla="*/ 2856 h 2925"/>
                <a:gd name="T88" fmla="*/ 724 w 2922"/>
                <a:gd name="T89" fmla="*/ 2725 h 2925"/>
                <a:gd name="T90" fmla="*/ 466 w 2922"/>
                <a:gd name="T91" fmla="*/ 2533 h 2925"/>
                <a:gd name="T92" fmla="*/ 257 w 2922"/>
                <a:gd name="T93" fmla="*/ 2290 h 2925"/>
                <a:gd name="T94" fmla="*/ 104 w 2922"/>
                <a:gd name="T95" fmla="*/ 2006 h 2925"/>
                <a:gd name="T96" fmla="*/ 17 w 2922"/>
                <a:gd name="T97" fmla="*/ 1688 h 2925"/>
                <a:gd name="T98" fmla="*/ 4 w 2922"/>
                <a:gd name="T99" fmla="*/ 1348 h 2925"/>
                <a:gd name="T100" fmla="*/ 67 w 2922"/>
                <a:gd name="T101" fmla="*/ 1021 h 2925"/>
                <a:gd name="T102" fmla="*/ 200 w 2922"/>
                <a:gd name="T103" fmla="*/ 725 h 2925"/>
                <a:gd name="T104" fmla="*/ 391 w 2922"/>
                <a:gd name="T105" fmla="*/ 467 h 2925"/>
                <a:gd name="T106" fmla="*/ 634 w 2922"/>
                <a:gd name="T107" fmla="*/ 258 h 2925"/>
                <a:gd name="T108" fmla="*/ 918 w 2922"/>
                <a:gd name="T109" fmla="*/ 104 h 2925"/>
                <a:gd name="T110" fmla="*/ 1235 w 2922"/>
                <a:gd name="T111" fmla="*/ 17 h 2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2" h="2925">
                  <a:moveTo>
                    <a:pt x="1459" y="41"/>
                  </a:moveTo>
                  <a:lnTo>
                    <a:pt x="1349" y="45"/>
                  </a:lnTo>
                  <a:lnTo>
                    <a:pt x="1241" y="57"/>
                  </a:lnTo>
                  <a:lnTo>
                    <a:pt x="1135" y="79"/>
                  </a:lnTo>
                  <a:lnTo>
                    <a:pt x="1032" y="107"/>
                  </a:lnTo>
                  <a:lnTo>
                    <a:pt x="932" y="142"/>
                  </a:lnTo>
                  <a:lnTo>
                    <a:pt x="837" y="186"/>
                  </a:lnTo>
                  <a:lnTo>
                    <a:pt x="745" y="235"/>
                  </a:lnTo>
                  <a:lnTo>
                    <a:pt x="656" y="292"/>
                  </a:lnTo>
                  <a:lnTo>
                    <a:pt x="573" y="354"/>
                  </a:lnTo>
                  <a:lnTo>
                    <a:pt x="494" y="421"/>
                  </a:lnTo>
                  <a:lnTo>
                    <a:pt x="421" y="495"/>
                  </a:lnTo>
                  <a:lnTo>
                    <a:pt x="353" y="574"/>
                  </a:lnTo>
                  <a:lnTo>
                    <a:pt x="291" y="657"/>
                  </a:lnTo>
                  <a:lnTo>
                    <a:pt x="235" y="744"/>
                  </a:lnTo>
                  <a:lnTo>
                    <a:pt x="186" y="838"/>
                  </a:lnTo>
                  <a:lnTo>
                    <a:pt x="142" y="933"/>
                  </a:lnTo>
                  <a:lnTo>
                    <a:pt x="107" y="1034"/>
                  </a:lnTo>
                  <a:lnTo>
                    <a:pt x="79" y="1137"/>
                  </a:lnTo>
                  <a:lnTo>
                    <a:pt x="57" y="1242"/>
                  </a:lnTo>
                  <a:lnTo>
                    <a:pt x="45" y="1351"/>
                  </a:lnTo>
                  <a:lnTo>
                    <a:pt x="41" y="1462"/>
                  </a:lnTo>
                  <a:lnTo>
                    <a:pt x="45" y="1572"/>
                  </a:lnTo>
                  <a:lnTo>
                    <a:pt x="57" y="1681"/>
                  </a:lnTo>
                  <a:lnTo>
                    <a:pt x="79" y="1788"/>
                  </a:lnTo>
                  <a:lnTo>
                    <a:pt x="107" y="1891"/>
                  </a:lnTo>
                  <a:lnTo>
                    <a:pt x="142" y="1990"/>
                  </a:lnTo>
                  <a:lnTo>
                    <a:pt x="186" y="2087"/>
                  </a:lnTo>
                  <a:lnTo>
                    <a:pt x="235" y="2179"/>
                  </a:lnTo>
                  <a:lnTo>
                    <a:pt x="291" y="2267"/>
                  </a:lnTo>
                  <a:lnTo>
                    <a:pt x="353" y="2351"/>
                  </a:lnTo>
                  <a:lnTo>
                    <a:pt x="421" y="2429"/>
                  </a:lnTo>
                  <a:lnTo>
                    <a:pt x="494" y="2503"/>
                  </a:lnTo>
                  <a:lnTo>
                    <a:pt x="573" y="2571"/>
                  </a:lnTo>
                  <a:lnTo>
                    <a:pt x="656" y="2633"/>
                  </a:lnTo>
                  <a:lnTo>
                    <a:pt x="745" y="2690"/>
                  </a:lnTo>
                  <a:lnTo>
                    <a:pt x="837" y="2739"/>
                  </a:lnTo>
                  <a:lnTo>
                    <a:pt x="932" y="2781"/>
                  </a:lnTo>
                  <a:lnTo>
                    <a:pt x="1032" y="2818"/>
                  </a:lnTo>
                  <a:lnTo>
                    <a:pt x="1135" y="2846"/>
                  </a:lnTo>
                  <a:lnTo>
                    <a:pt x="1241" y="2867"/>
                  </a:lnTo>
                  <a:lnTo>
                    <a:pt x="1349" y="2879"/>
                  </a:lnTo>
                  <a:lnTo>
                    <a:pt x="1459" y="2884"/>
                  </a:lnTo>
                  <a:lnTo>
                    <a:pt x="1572" y="2879"/>
                  </a:lnTo>
                  <a:lnTo>
                    <a:pt x="1680" y="2867"/>
                  </a:lnTo>
                  <a:lnTo>
                    <a:pt x="1786" y="2846"/>
                  </a:lnTo>
                  <a:lnTo>
                    <a:pt x="1889" y="2818"/>
                  </a:lnTo>
                  <a:lnTo>
                    <a:pt x="1989" y="2781"/>
                  </a:lnTo>
                  <a:lnTo>
                    <a:pt x="2085" y="2739"/>
                  </a:lnTo>
                  <a:lnTo>
                    <a:pt x="2176" y="2690"/>
                  </a:lnTo>
                  <a:lnTo>
                    <a:pt x="2265" y="2633"/>
                  </a:lnTo>
                  <a:lnTo>
                    <a:pt x="2348" y="2571"/>
                  </a:lnTo>
                  <a:lnTo>
                    <a:pt x="2427" y="2503"/>
                  </a:lnTo>
                  <a:lnTo>
                    <a:pt x="2500" y="2429"/>
                  </a:lnTo>
                  <a:lnTo>
                    <a:pt x="2568" y="2351"/>
                  </a:lnTo>
                  <a:lnTo>
                    <a:pt x="2630" y="2267"/>
                  </a:lnTo>
                  <a:lnTo>
                    <a:pt x="2686" y="2179"/>
                  </a:lnTo>
                  <a:lnTo>
                    <a:pt x="2736" y="2087"/>
                  </a:lnTo>
                  <a:lnTo>
                    <a:pt x="2779" y="1990"/>
                  </a:lnTo>
                  <a:lnTo>
                    <a:pt x="2815" y="1891"/>
                  </a:lnTo>
                  <a:lnTo>
                    <a:pt x="2843" y="1788"/>
                  </a:lnTo>
                  <a:lnTo>
                    <a:pt x="2864" y="1681"/>
                  </a:lnTo>
                  <a:lnTo>
                    <a:pt x="2877" y="1572"/>
                  </a:lnTo>
                  <a:lnTo>
                    <a:pt x="2881" y="1462"/>
                  </a:lnTo>
                  <a:lnTo>
                    <a:pt x="2877" y="1351"/>
                  </a:lnTo>
                  <a:lnTo>
                    <a:pt x="2864" y="1242"/>
                  </a:lnTo>
                  <a:lnTo>
                    <a:pt x="2843" y="1137"/>
                  </a:lnTo>
                  <a:lnTo>
                    <a:pt x="2815" y="1034"/>
                  </a:lnTo>
                  <a:lnTo>
                    <a:pt x="2779" y="933"/>
                  </a:lnTo>
                  <a:lnTo>
                    <a:pt x="2736" y="838"/>
                  </a:lnTo>
                  <a:lnTo>
                    <a:pt x="2686" y="744"/>
                  </a:lnTo>
                  <a:lnTo>
                    <a:pt x="2630" y="657"/>
                  </a:lnTo>
                  <a:lnTo>
                    <a:pt x="2568" y="574"/>
                  </a:lnTo>
                  <a:lnTo>
                    <a:pt x="2500" y="495"/>
                  </a:lnTo>
                  <a:lnTo>
                    <a:pt x="2427" y="421"/>
                  </a:lnTo>
                  <a:lnTo>
                    <a:pt x="2348" y="354"/>
                  </a:lnTo>
                  <a:lnTo>
                    <a:pt x="2265" y="292"/>
                  </a:lnTo>
                  <a:lnTo>
                    <a:pt x="2176" y="235"/>
                  </a:lnTo>
                  <a:lnTo>
                    <a:pt x="2085" y="186"/>
                  </a:lnTo>
                  <a:lnTo>
                    <a:pt x="1989" y="142"/>
                  </a:lnTo>
                  <a:lnTo>
                    <a:pt x="1889" y="107"/>
                  </a:lnTo>
                  <a:lnTo>
                    <a:pt x="1786" y="79"/>
                  </a:lnTo>
                  <a:lnTo>
                    <a:pt x="1680" y="57"/>
                  </a:lnTo>
                  <a:lnTo>
                    <a:pt x="1572" y="45"/>
                  </a:lnTo>
                  <a:lnTo>
                    <a:pt x="1459" y="41"/>
                  </a:lnTo>
                  <a:close/>
                  <a:moveTo>
                    <a:pt x="1459" y="0"/>
                  </a:moveTo>
                  <a:lnTo>
                    <a:pt x="1575" y="4"/>
                  </a:lnTo>
                  <a:lnTo>
                    <a:pt x="1686" y="17"/>
                  </a:lnTo>
                  <a:lnTo>
                    <a:pt x="1795" y="38"/>
                  </a:lnTo>
                  <a:lnTo>
                    <a:pt x="1902" y="67"/>
                  </a:lnTo>
                  <a:lnTo>
                    <a:pt x="2003" y="104"/>
                  </a:lnTo>
                  <a:lnTo>
                    <a:pt x="2103" y="148"/>
                  </a:lnTo>
                  <a:lnTo>
                    <a:pt x="2198" y="200"/>
                  </a:lnTo>
                  <a:lnTo>
                    <a:pt x="2288" y="258"/>
                  </a:lnTo>
                  <a:lnTo>
                    <a:pt x="2374" y="321"/>
                  </a:lnTo>
                  <a:lnTo>
                    <a:pt x="2455" y="392"/>
                  </a:lnTo>
                  <a:lnTo>
                    <a:pt x="2530" y="467"/>
                  </a:lnTo>
                  <a:lnTo>
                    <a:pt x="2601" y="548"/>
                  </a:lnTo>
                  <a:lnTo>
                    <a:pt x="2664" y="634"/>
                  </a:lnTo>
                  <a:lnTo>
                    <a:pt x="2722" y="725"/>
                  </a:lnTo>
                  <a:lnTo>
                    <a:pt x="2772" y="819"/>
                  </a:lnTo>
                  <a:lnTo>
                    <a:pt x="2817" y="918"/>
                  </a:lnTo>
                  <a:lnTo>
                    <a:pt x="2854" y="1021"/>
                  </a:lnTo>
                  <a:lnTo>
                    <a:pt x="2882" y="1127"/>
                  </a:lnTo>
                  <a:lnTo>
                    <a:pt x="2905" y="1237"/>
                  </a:lnTo>
                  <a:lnTo>
                    <a:pt x="2918" y="1348"/>
                  </a:lnTo>
                  <a:lnTo>
                    <a:pt x="2922" y="1462"/>
                  </a:lnTo>
                  <a:lnTo>
                    <a:pt x="2918" y="1577"/>
                  </a:lnTo>
                  <a:lnTo>
                    <a:pt x="2905" y="1688"/>
                  </a:lnTo>
                  <a:lnTo>
                    <a:pt x="2882" y="1797"/>
                  </a:lnTo>
                  <a:lnTo>
                    <a:pt x="2854" y="1903"/>
                  </a:lnTo>
                  <a:lnTo>
                    <a:pt x="2817" y="2006"/>
                  </a:lnTo>
                  <a:lnTo>
                    <a:pt x="2772" y="2104"/>
                  </a:lnTo>
                  <a:lnTo>
                    <a:pt x="2722" y="2200"/>
                  </a:lnTo>
                  <a:lnTo>
                    <a:pt x="2664" y="2290"/>
                  </a:lnTo>
                  <a:lnTo>
                    <a:pt x="2601" y="2377"/>
                  </a:lnTo>
                  <a:lnTo>
                    <a:pt x="2530" y="2457"/>
                  </a:lnTo>
                  <a:lnTo>
                    <a:pt x="2455" y="2533"/>
                  </a:lnTo>
                  <a:lnTo>
                    <a:pt x="2374" y="2604"/>
                  </a:lnTo>
                  <a:lnTo>
                    <a:pt x="2288" y="2667"/>
                  </a:lnTo>
                  <a:lnTo>
                    <a:pt x="2198" y="2725"/>
                  </a:lnTo>
                  <a:lnTo>
                    <a:pt x="2103" y="2776"/>
                  </a:lnTo>
                  <a:lnTo>
                    <a:pt x="2003" y="2819"/>
                  </a:lnTo>
                  <a:lnTo>
                    <a:pt x="1902" y="2856"/>
                  </a:lnTo>
                  <a:lnTo>
                    <a:pt x="1795" y="2886"/>
                  </a:lnTo>
                  <a:lnTo>
                    <a:pt x="1686" y="2907"/>
                  </a:lnTo>
                  <a:lnTo>
                    <a:pt x="1575" y="2921"/>
                  </a:lnTo>
                  <a:lnTo>
                    <a:pt x="1459" y="2925"/>
                  </a:lnTo>
                  <a:lnTo>
                    <a:pt x="1347" y="2921"/>
                  </a:lnTo>
                  <a:lnTo>
                    <a:pt x="1235" y="2907"/>
                  </a:lnTo>
                  <a:lnTo>
                    <a:pt x="1127" y="2886"/>
                  </a:lnTo>
                  <a:lnTo>
                    <a:pt x="1020" y="2856"/>
                  </a:lnTo>
                  <a:lnTo>
                    <a:pt x="918" y="2819"/>
                  </a:lnTo>
                  <a:lnTo>
                    <a:pt x="818" y="2776"/>
                  </a:lnTo>
                  <a:lnTo>
                    <a:pt x="724" y="2725"/>
                  </a:lnTo>
                  <a:lnTo>
                    <a:pt x="634" y="2667"/>
                  </a:lnTo>
                  <a:lnTo>
                    <a:pt x="548" y="2604"/>
                  </a:lnTo>
                  <a:lnTo>
                    <a:pt x="466" y="2533"/>
                  </a:lnTo>
                  <a:lnTo>
                    <a:pt x="391" y="2457"/>
                  </a:lnTo>
                  <a:lnTo>
                    <a:pt x="321" y="2377"/>
                  </a:lnTo>
                  <a:lnTo>
                    <a:pt x="257" y="2290"/>
                  </a:lnTo>
                  <a:lnTo>
                    <a:pt x="200" y="2200"/>
                  </a:lnTo>
                  <a:lnTo>
                    <a:pt x="149" y="2104"/>
                  </a:lnTo>
                  <a:lnTo>
                    <a:pt x="104" y="2006"/>
                  </a:lnTo>
                  <a:lnTo>
                    <a:pt x="67" y="1903"/>
                  </a:lnTo>
                  <a:lnTo>
                    <a:pt x="39" y="1797"/>
                  </a:lnTo>
                  <a:lnTo>
                    <a:pt x="17" y="1688"/>
                  </a:lnTo>
                  <a:lnTo>
                    <a:pt x="4" y="1577"/>
                  </a:lnTo>
                  <a:lnTo>
                    <a:pt x="0" y="1462"/>
                  </a:lnTo>
                  <a:lnTo>
                    <a:pt x="4" y="1348"/>
                  </a:lnTo>
                  <a:lnTo>
                    <a:pt x="17" y="1237"/>
                  </a:lnTo>
                  <a:lnTo>
                    <a:pt x="39" y="1127"/>
                  </a:lnTo>
                  <a:lnTo>
                    <a:pt x="67" y="1021"/>
                  </a:lnTo>
                  <a:lnTo>
                    <a:pt x="104" y="918"/>
                  </a:lnTo>
                  <a:lnTo>
                    <a:pt x="149" y="819"/>
                  </a:lnTo>
                  <a:lnTo>
                    <a:pt x="200" y="725"/>
                  </a:lnTo>
                  <a:lnTo>
                    <a:pt x="257" y="634"/>
                  </a:lnTo>
                  <a:lnTo>
                    <a:pt x="321" y="548"/>
                  </a:lnTo>
                  <a:lnTo>
                    <a:pt x="391" y="467"/>
                  </a:lnTo>
                  <a:lnTo>
                    <a:pt x="466" y="392"/>
                  </a:lnTo>
                  <a:lnTo>
                    <a:pt x="548" y="321"/>
                  </a:lnTo>
                  <a:lnTo>
                    <a:pt x="634" y="258"/>
                  </a:lnTo>
                  <a:lnTo>
                    <a:pt x="724" y="200"/>
                  </a:lnTo>
                  <a:lnTo>
                    <a:pt x="818" y="148"/>
                  </a:lnTo>
                  <a:lnTo>
                    <a:pt x="918" y="104"/>
                  </a:lnTo>
                  <a:lnTo>
                    <a:pt x="1020" y="67"/>
                  </a:lnTo>
                  <a:lnTo>
                    <a:pt x="1127" y="38"/>
                  </a:lnTo>
                  <a:lnTo>
                    <a:pt x="1235" y="17"/>
                  </a:lnTo>
                  <a:lnTo>
                    <a:pt x="1347" y="4"/>
                  </a:lnTo>
                  <a:lnTo>
                    <a:pt x="1459" y="0"/>
                  </a:lnTo>
                  <a:close/>
                </a:path>
              </a:pathLst>
            </a:custGeom>
            <a:grpFill/>
            <a:ln w="0">
              <a:noFill/>
              <a:prstDash val="solid"/>
              <a:round/>
            </a:ln>
          </p:spPr>
          <p:txBody>
            <a:bodyPr vert="horz" wrap="square" lIns="68580" tIns="34290" rIns="68580" bIns="34290" numCol="1" anchor="t" anchorCtr="0" compatLnSpc="1"/>
            <a:lstStyle/>
            <a:p>
              <a:endParaRPr lang="en-US" sz="1350" b="1"/>
            </a:p>
          </p:txBody>
        </p:sp>
        <p:sp>
          <p:nvSpPr>
            <p:cNvPr id="57" name="Freeform 14"/>
            <p:cNvSpPr/>
            <p:nvPr/>
          </p:nvSpPr>
          <p:spPr bwMode="auto">
            <a:xfrm>
              <a:off x="3744487" y="3102756"/>
              <a:ext cx="1655029" cy="795707"/>
            </a:xfrm>
            <a:custGeom>
              <a:avLst/>
              <a:gdLst>
                <a:gd name="T0" fmla="*/ 192 w 3069"/>
                <a:gd name="T1" fmla="*/ 0 h 1477"/>
                <a:gd name="T2" fmla="*/ 217 w 3069"/>
                <a:gd name="T3" fmla="*/ 210 h 1477"/>
                <a:gd name="T4" fmla="*/ 274 w 3069"/>
                <a:gd name="T5" fmla="*/ 408 h 1477"/>
                <a:gd name="T6" fmla="*/ 360 w 3069"/>
                <a:gd name="T7" fmla="*/ 593 h 1477"/>
                <a:gd name="T8" fmla="*/ 471 w 3069"/>
                <a:gd name="T9" fmla="*/ 762 h 1477"/>
                <a:gd name="T10" fmla="*/ 605 w 3069"/>
                <a:gd name="T11" fmla="*/ 911 h 1477"/>
                <a:gd name="T12" fmla="*/ 760 w 3069"/>
                <a:gd name="T13" fmla="*/ 1038 h 1477"/>
                <a:gd name="T14" fmla="*/ 933 w 3069"/>
                <a:gd name="T15" fmla="*/ 1143 h 1477"/>
                <a:gd name="T16" fmla="*/ 1122 w 3069"/>
                <a:gd name="T17" fmla="*/ 1220 h 1477"/>
                <a:gd name="T18" fmla="*/ 1323 w 3069"/>
                <a:gd name="T19" fmla="*/ 1268 h 1477"/>
                <a:gd name="T20" fmla="*/ 1533 w 3069"/>
                <a:gd name="T21" fmla="*/ 1285 h 1477"/>
                <a:gd name="T22" fmla="*/ 1746 w 3069"/>
                <a:gd name="T23" fmla="*/ 1268 h 1477"/>
                <a:gd name="T24" fmla="*/ 1948 w 3069"/>
                <a:gd name="T25" fmla="*/ 1220 h 1477"/>
                <a:gd name="T26" fmla="*/ 2136 w 3069"/>
                <a:gd name="T27" fmla="*/ 1143 h 1477"/>
                <a:gd name="T28" fmla="*/ 2310 w 3069"/>
                <a:gd name="T29" fmla="*/ 1038 h 1477"/>
                <a:gd name="T30" fmla="*/ 2465 w 3069"/>
                <a:gd name="T31" fmla="*/ 911 h 1477"/>
                <a:gd name="T32" fmla="*/ 2598 w 3069"/>
                <a:gd name="T33" fmla="*/ 762 h 1477"/>
                <a:gd name="T34" fmla="*/ 2710 w 3069"/>
                <a:gd name="T35" fmla="*/ 593 h 1477"/>
                <a:gd name="T36" fmla="*/ 2796 w 3069"/>
                <a:gd name="T37" fmla="*/ 408 h 1477"/>
                <a:gd name="T38" fmla="*/ 2852 w 3069"/>
                <a:gd name="T39" fmla="*/ 210 h 1477"/>
                <a:gd name="T40" fmla="*/ 2877 w 3069"/>
                <a:gd name="T41" fmla="*/ 0 h 1477"/>
                <a:gd name="T42" fmla="*/ 3061 w 3069"/>
                <a:gd name="T43" fmla="*/ 117 h 1477"/>
                <a:gd name="T44" fmla="*/ 3018 w 3069"/>
                <a:gd name="T45" fmla="*/ 340 h 1477"/>
                <a:gd name="T46" fmla="*/ 2944 w 3069"/>
                <a:gd name="T47" fmla="*/ 552 h 1477"/>
                <a:gd name="T48" fmla="*/ 2841 w 3069"/>
                <a:gd name="T49" fmla="*/ 748 h 1477"/>
                <a:gd name="T50" fmla="*/ 2713 w 3069"/>
                <a:gd name="T51" fmla="*/ 925 h 1477"/>
                <a:gd name="T52" fmla="*/ 2560 w 3069"/>
                <a:gd name="T53" fmla="*/ 1083 h 1477"/>
                <a:gd name="T54" fmla="*/ 2387 w 3069"/>
                <a:gd name="T55" fmla="*/ 1219 h 1477"/>
                <a:gd name="T56" fmla="*/ 2194 w 3069"/>
                <a:gd name="T57" fmla="*/ 1328 h 1477"/>
                <a:gd name="T58" fmla="*/ 1987 w 3069"/>
                <a:gd name="T59" fmla="*/ 1409 h 1477"/>
                <a:gd name="T60" fmla="*/ 1766 w 3069"/>
                <a:gd name="T61" fmla="*/ 1460 h 1477"/>
                <a:gd name="T62" fmla="*/ 1533 w 3069"/>
                <a:gd name="T63" fmla="*/ 1477 h 1477"/>
                <a:gd name="T64" fmla="*/ 1304 w 3069"/>
                <a:gd name="T65" fmla="*/ 1460 h 1477"/>
                <a:gd name="T66" fmla="*/ 1082 w 3069"/>
                <a:gd name="T67" fmla="*/ 1409 h 1477"/>
                <a:gd name="T68" fmla="*/ 875 w 3069"/>
                <a:gd name="T69" fmla="*/ 1328 h 1477"/>
                <a:gd name="T70" fmla="*/ 682 w 3069"/>
                <a:gd name="T71" fmla="*/ 1219 h 1477"/>
                <a:gd name="T72" fmla="*/ 509 w 3069"/>
                <a:gd name="T73" fmla="*/ 1083 h 1477"/>
                <a:gd name="T74" fmla="*/ 357 w 3069"/>
                <a:gd name="T75" fmla="*/ 925 h 1477"/>
                <a:gd name="T76" fmla="*/ 229 w 3069"/>
                <a:gd name="T77" fmla="*/ 748 h 1477"/>
                <a:gd name="T78" fmla="*/ 126 w 3069"/>
                <a:gd name="T79" fmla="*/ 552 h 1477"/>
                <a:gd name="T80" fmla="*/ 51 w 3069"/>
                <a:gd name="T81" fmla="*/ 340 h 1477"/>
                <a:gd name="T82" fmla="*/ 9 w 3069"/>
                <a:gd name="T83" fmla="*/ 117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9" h="1477">
                  <a:moveTo>
                    <a:pt x="0" y="0"/>
                  </a:moveTo>
                  <a:lnTo>
                    <a:pt x="192" y="0"/>
                  </a:lnTo>
                  <a:lnTo>
                    <a:pt x="200" y="107"/>
                  </a:lnTo>
                  <a:lnTo>
                    <a:pt x="217" y="210"/>
                  </a:lnTo>
                  <a:lnTo>
                    <a:pt x="243" y="310"/>
                  </a:lnTo>
                  <a:lnTo>
                    <a:pt x="274" y="408"/>
                  </a:lnTo>
                  <a:lnTo>
                    <a:pt x="313" y="502"/>
                  </a:lnTo>
                  <a:lnTo>
                    <a:pt x="360" y="593"/>
                  </a:lnTo>
                  <a:lnTo>
                    <a:pt x="412" y="680"/>
                  </a:lnTo>
                  <a:lnTo>
                    <a:pt x="471" y="762"/>
                  </a:lnTo>
                  <a:lnTo>
                    <a:pt x="534" y="838"/>
                  </a:lnTo>
                  <a:lnTo>
                    <a:pt x="605" y="911"/>
                  </a:lnTo>
                  <a:lnTo>
                    <a:pt x="679" y="978"/>
                  </a:lnTo>
                  <a:lnTo>
                    <a:pt x="760" y="1038"/>
                  </a:lnTo>
                  <a:lnTo>
                    <a:pt x="844" y="1093"/>
                  </a:lnTo>
                  <a:lnTo>
                    <a:pt x="933" y="1143"/>
                  </a:lnTo>
                  <a:lnTo>
                    <a:pt x="1025" y="1185"/>
                  </a:lnTo>
                  <a:lnTo>
                    <a:pt x="1122" y="1220"/>
                  </a:lnTo>
                  <a:lnTo>
                    <a:pt x="1221" y="1249"/>
                  </a:lnTo>
                  <a:lnTo>
                    <a:pt x="1323" y="1268"/>
                  </a:lnTo>
                  <a:lnTo>
                    <a:pt x="1428" y="1281"/>
                  </a:lnTo>
                  <a:lnTo>
                    <a:pt x="1533" y="1285"/>
                  </a:lnTo>
                  <a:lnTo>
                    <a:pt x="1642" y="1281"/>
                  </a:lnTo>
                  <a:lnTo>
                    <a:pt x="1746" y="1268"/>
                  </a:lnTo>
                  <a:lnTo>
                    <a:pt x="1849" y="1249"/>
                  </a:lnTo>
                  <a:lnTo>
                    <a:pt x="1948" y="1220"/>
                  </a:lnTo>
                  <a:lnTo>
                    <a:pt x="2045" y="1185"/>
                  </a:lnTo>
                  <a:lnTo>
                    <a:pt x="2136" y="1143"/>
                  </a:lnTo>
                  <a:lnTo>
                    <a:pt x="2225" y="1093"/>
                  </a:lnTo>
                  <a:lnTo>
                    <a:pt x="2310" y="1038"/>
                  </a:lnTo>
                  <a:lnTo>
                    <a:pt x="2390" y="978"/>
                  </a:lnTo>
                  <a:lnTo>
                    <a:pt x="2465" y="911"/>
                  </a:lnTo>
                  <a:lnTo>
                    <a:pt x="2535" y="838"/>
                  </a:lnTo>
                  <a:lnTo>
                    <a:pt x="2598" y="762"/>
                  </a:lnTo>
                  <a:lnTo>
                    <a:pt x="2658" y="680"/>
                  </a:lnTo>
                  <a:lnTo>
                    <a:pt x="2710" y="593"/>
                  </a:lnTo>
                  <a:lnTo>
                    <a:pt x="2756" y="502"/>
                  </a:lnTo>
                  <a:lnTo>
                    <a:pt x="2796" y="408"/>
                  </a:lnTo>
                  <a:lnTo>
                    <a:pt x="2827" y="310"/>
                  </a:lnTo>
                  <a:lnTo>
                    <a:pt x="2852" y="210"/>
                  </a:lnTo>
                  <a:lnTo>
                    <a:pt x="2869" y="107"/>
                  </a:lnTo>
                  <a:lnTo>
                    <a:pt x="2877" y="0"/>
                  </a:lnTo>
                  <a:lnTo>
                    <a:pt x="3069" y="0"/>
                  </a:lnTo>
                  <a:lnTo>
                    <a:pt x="3061" y="117"/>
                  </a:lnTo>
                  <a:lnTo>
                    <a:pt x="3044" y="230"/>
                  </a:lnTo>
                  <a:lnTo>
                    <a:pt x="3018" y="340"/>
                  </a:lnTo>
                  <a:lnTo>
                    <a:pt x="2984" y="447"/>
                  </a:lnTo>
                  <a:lnTo>
                    <a:pt x="2944" y="552"/>
                  </a:lnTo>
                  <a:lnTo>
                    <a:pt x="2896" y="652"/>
                  </a:lnTo>
                  <a:lnTo>
                    <a:pt x="2841" y="748"/>
                  </a:lnTo>
                  <a:lnTo>
                    <a:pt x="2780" y="839"/>
                  </a:lnTo>
                  <a:lnTo>
                    <a:pt x="2713" y="925"/>
                  </a:lnTo>
                  <a:lnTo>
                    <a:pt x="2639" y="1007"/>
                  </a:lnTo>
                  <a:lnTo>
                    <a:pt x="2560" y="1083"/>
                  </a:lnTo>
                  <a:lnTo>
                    <a:pt x="2476" y="1154"/>
                  </a:lnTo>
                  <a:lnTo>
                    <a:pt x="2387" y="1219"/>
                  </a:lnTo>
                  <a:lnTo>
                    <a:pt x="2293" y="1277"/>
                  </a:lnTo>
                  <a:lnTo>
                    <a:pt x="2194" y="1328"/>
                  </a:lnTo>
                  <a:lnTo>
                    <a:pt x="2093" y="1373"/>
                  </a:lnTo>
                  <a:lnTo>
                    <a:pt x="1987" y="1409"/>
                  </a:lnTo>
                  <a:lnTo>
                    <a:pt x="1878" y="1439"/>
                  </a:lnTo>
                  <a:lnTo>
                    <a:pt x="1766" y="1460"/>
                  </a:lnTo>
                  <a:lnTo>
                    <a:pt x="1652" y="1473"/>
                  </a:lnTo>
                  <a:lnTo>
                    <a:pt x="1533" y="1477"/>
                  </a:lnTo>
                  <a:lnTo>
                    <a:pt x="1418" y="1473"/>
                  </a:lnTo>
                  <a:lnTo>
                    <a:pt x="1304" y="1460"/>
                  </a:lnTo>
                  <a:lnTo>
                    <a:pt x="1191" y="1439"/>
                  </a:lnTo>
                  <a:lnTo>
                    <a:pt x="1082" y="1409"/>
                  </a:lnTo>
                  <a:lnTo>
                    <a:pt x="977" y="1373"/>
                  </a:lnTo>
                  <a:lnTo>
                    <a:pt x="875" y="1328"/>
                  </a:lnTo>
                  <a:lnTo>
                    <a:pt x="777" y="1277"/>
                  </a:lnTo>
                  <a:lnTo>
                    <a:pt x="682" y="1219"/>
                  </a:lnTo>
                  <a:lnTo>
                    <a:pt x="594" y="1154"/>
                  </a:lnTo>
                  <a:lnTo>
                    <a:pt x="509" y="1083"/>
                  </a:lnTo>
                  <a:lnTo>
                    <a:pt x="430" y="1007"/>
                  </a:lnTo>
                  <a:lnTo>
                    <a:pt x="357" y="925"/>
                  </a:lnTo>
                  <a:lnTo>
                    <a:pt x="289" y="839"/>
                  </a:lnTo>
                  <a:lnTo>
                    <a:pt x="229" y="748"/>
                  </a:lnTo>
                  <a:lnTo>
                    <a:pt x="174" y="652"/>
                  </a:lnTo>
                  <a:lnTo>
                    <a:pt x="126" y="552"/>
                  </a:lnTo>
                  <a:lnTo>
                    <a:pt x="85" y="447"/>
                  </a:lnTo>
                  <a:lnTo>
                    <a:pt x="51" y="340"/>
                  </a:lnTo>
                  <a:lnTo>
                    <a:pt x="26" y="230"/>
                  </a:lnTo>
                  <a:lnTo>
                    <a:pt x="9" y="117"/>
                  </a:lnTo>
                  <a:lnTo>
                    <a:pt x="0" y="0"/>
                  </a:lnTo>
                  <a:close/>
                </a:path>
              </a:pathLst>
            </a:custGeom>
            <a:grpFill/>
            <a:ln w="0">
              <a:noFill/>
              <a:prstDash val="solid"/>
              <a:round/>
            </a:ln>
          </p:spPr>
          <p:txBody>
            <a:bodyPr vert="horz" wrap="square" lIns="68580" tIns="34290" rIns="68580" bIns="34290" numCol="1" anchor="t" anchorCtr="0" compatLnSpc="1"/>
            <a:lstStyle/>
            <a:p>
              <a:endParaRPr lang="en-US" sz="1350" b="1"/>
            </a:p>
          </p:txBody>
        </p:sp>
      </p:grpSp>
      <p:grpSp>
        <p:nvGrpSpPr>
          <p:cNvPr id="58" name="Group 57"/>
          <p:cNvGrpSpPr/>
          <p:nvPr/>
        </p:nvGrpSpPr>
        <p:grpSpPr>
          <a:xfrm>
            <a:off x="4071279" y="3185563"/>
            <a:ext cx="1069511" cy="1076582"/>
            <a:chOff x="3995705" y="2472014"/>
            <a:chExt cx="1151511" cy="1154744"/>
          </a:xfrm>
          <a:solidFill>
            <a:srgbClr val="75DBFF"/>
          </a:solidFill>
        </p:grpSpPr>
        <p:sp>
          <p:nvSpPr>
            <p:cNvPr id="59" name="Freeform 10"/>
            <p:cNvSpPr>
              <a:spLocks noEditPoints="1"/>
            </p:cNvSpPr>
            <p:nvPr/>
          </p:nvSpPr>
          <p:spPr bwMode="auto">
            <a:xfrm>
              <a:off x="4015113" y="2511906"/>
              <a:ext cx="1113775" cy="1114852"/>
            </a:xfrm>
            <a:custGeom>
              <a:avLst/>
              <a:gdLst>
                <a:gd name="T0" fmla="*/ 855 w 2065"/>
                <a:gd name="T1" fmla="*/ 57 h 2068"/>
                <a:gd name="T2" fmla="*/ 609 w 2065"/>
                <a:gd name="T3" fmla="*/ 137 h 2068"/>
                <a:gd name="T4" fmla="*/ 394 w 2065"/>
                <a:gd name="T5" fmla="*/ 276 h 2068"/>
                <a:gd name="T6" fmla="*/ 223 w 2065"/>
                <a:gd name="T7" fmla="*/ 462 h 2068"/>
                <a:gd name="T8" fmla="*/ 103 w 2065"/>
                <a:gd name="T9" fmla="*/ 687 h 2068"/>
                <a:gd name="T10" fmla="*/ 45 w 2065"/>
                <a:gd name="T11" fmla="*/ 944 h 2068"/>
                <a:gd name="T12" fmla="*/ 58 w 2065"/>
                <a:gd name="T13" fmla="*/ 1212 h 2068"/>
                <a:gd name="T14" fmla="*/ 137 w 2065"/>
                <a:gd name="T15" fmla="*/ 1459 h 2068"/>
                <a:gd name="T16" fmla="*/ 275 w 2065"/>
                <a:gd name="T17" fmla="*/ 1673 h 2068"/>
                <a:gd name="T18" fmla="*/ 461 w 2065"/>
                <a:gd name="T19" fmla="*/ 1846 h 2068"/>
                <a:gd name="T20" fmla="*/ 688 w 2065"/>
                <a:gd name="T21" fmla="*/ 1964 h 2068"/>
                <a:gd name="T22" fmla="*/ 943 w 2065"/>
                <a:gd name="T23" fmla="*/ 2023 h 2068"/>
                <a:gd name="T24" fmla="*/ 1210 w 2065"/>
                <a:gd name="T25" fmla="*/ 2011 h 2068"/>
                <a:gd name="T26" fmla="*/ 1457 w 2065"/>
                <a:gd name="T27" fmla="*/ 1932 h 2068"/>
                <a:gd name="T28" fmla="*/ 1671 w 2065"/>
                <a:gd name="T29" fmla="*/ 1793 h 2068"/>
                <a:gd name="T30" fmla="*/ 1843 w 2065"/>
                <a:gd name="T31" fmla="*/ 1606 h 2068"/>
                <a:gd name="T32" fmla="*/ 1963 w 2065"/>
                <a:gd name="T33" fmla="*/ 1380 h 2068"/>
                <a:gd name="T34" fmla="*/ 2020 w 2065"/>
                <a:gd name="T35" fmla="*/ 1125 h 2068"/>
                <a:gd name="T36" fmla="*/ 2008 w 2065"/>
                <a:gd name="T37" fmla="*/ 855 h 2068"/>
                <a:gd name="T38" fmla="*/ 1929 w 2065"/>
                <a:gd name="T39" fmla="*/ 608 h 2068"/>
                <a:gd name="T40" fmla="*/ 1791 w 2065"/>
                <a:gd name="T41" fmla="*/ 395 h 2068"/>
                <a:gd name="T42" fmla="*/ 1605 w 2065"/>
                <a:gd name="T43" fmla="*/ 223 h 2068"/>
                <a:gd name="T44" fmla="*/ 1378 w 2065"/>
                <a:gd name="T45" fmla="*/ 103 h 2068"/>
                <a:gd name="T46" fmla="*/ 1123 w 2065"/>
                <a:gd name="T47" fmla="*/ 46 h 2068"/>
                <a:gd name="T48" fmla="*/ 1127 w 2065"/>
                <a:gd name="T49" fmla="*/ 5 h 2068"/>
                <a:gd name="T50" fmla="*/ 1392 w 2065"/>
                <a:gd name="T51" fmla="*/ 65 h 2068"/>
                <a:gd name="T52" fmla="*/ 1627 w 2065"/>
                <a:gd name="T53" fmla="*/ 189 h 2068"/>
                <a:gd name="T54" fmla="*/ 1822 w 2065"/>
                <a:gd name="T55" fmla="*/ 369 h 2068"/>
                <a:gd name="T56" fmla="*/ 1965 w 2065"/>
                <a:gd name="T57" fmla="*/ 591 h 2068"/>
                <a:gd name="T58" fmla="*/ 2049 w 2065"/>
                <a:gd name="T59" fmla="*/ 848 h 2068"/>
                <a:gd name="T60" fmla="*/ 2061 w 2065"/>
                <a:gd name="T61" fmla="*/ 1128 h 2068"/>
                <a:gd name="T62" fmla="*/ 2001 w 2065"/>
                <a:gd name="T63" fmla="*/ 1394 h 2068"/>
                <a:gd name="T64" fmla="*/ 1877 w 2065"/>
                <a:gd name="T65" fmla="*/ 1630 h 2068"/>
                <a:gd name="T66" fmla="*/ 1698 w 2065"/>
                <a:gd name="T67" fmla="*/ 1824 h 2068"/>
                <a:gd name="T68" fmla="*/ 1475 w 2065"/>
                <a:gd name="T69" fmla="*/ 1968 h 2068"/>
                <a:gd name="T70" fmla="*/ 1219 w 2065"/>
                <a:gd name="T71" fmla="*/ 2052 h 2068"/>
                <a:gd name="T72" fmla="*/ 938 w 2065"/>
                <a:gd name="T73" fmla="*/ 2064 h 2068"/>
                <a:gd name="T74" fmla="*/ 673 w 2065"/>
                <a:gd name="T75" fmla="*/ 2004 h 2068"/>
                <a:gd name="T76" fmla="*/ 438 w 2065"/>
                <a:gd name="T77" fmla="*/ 1878 h 2068"/>
                <a:gd name="T78" fmla="*/ 244 w 2065"/>
                <a:gd name="T79" fmla="*/ 1700 h 2068"/>
                <a:gd name="T80" fmla="*/ 100 w 2065"/>
                <a:gd name="T81" fmla="*/ 1477 h 2068"/>
                <a:gd name="T82" fmla="*/ 17 w 2065"/>
                <a:gd name="T83" fmla="*/ 1219 h 2068"/>
                <a:gd name="T84" fmla="*/ 4 w 2065"/>
                <a:gd name="T85" fmla="*/ 940 h 2068"/>
                <a:gd name="T86" fmla="*/ 65 w 2065"/>
                <a:gd name="T87" fmla="*/ 673 h 2068"/>
                <a:gd name="T88" fmla="*/ 189 w 2065"/>
                <a:gd name="T89" fmla="*/ 438 h 2068"/>
                <a:gd name="T90" fmla="*/ 368 w 2065"/>
                <a:gd name="T91" fmla="*/ 243 h 2068"/>
                <a:gd name="T92" fmla="*/ 590 w 2065"/>
                <a:gd name="T93" fmla="*/ 101 h 2068"/>
                <a:gd name="T94" fmla="*/ 847 w 2065"/>
                <a:gd name="T95" fmla="*/ 17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5" h="2068">
                  <a:moveTo>
                    <a:pt x="1031" y="41"/>
                  </a:moveTo>
                  <a:lnTo>
                    <a:pt x="943" y="46"/>
                  </a:lnTo>
                  <a:lnTo>
                    <a:pt x="855" y="57"/>
                  </a:lnTo>
                  <a:lnTo>
                    <a:pt x="769" y="77"/>
                  </a:lnTo>
                  <a:lnTo>
                    <a:pt x="688" y="103"/>
                  </a:lnTo>
                  <a:lnTo>
                    <a:pt x="609" y="137"/>
                  </a:lnTo>
                  <a:lnTo>
                    <a:pt x="533" y="177"/>
                  </a:lnTo>
                  <a:lnTo>
                    <a:pt x="461" y="223"/>
                  </a:lnTo>
                  <a:lnTo>
                    <a:pt x="394" y="276"/>
                  </a:lnTo>
                  <a:lnTo>
                    <a:pt x="332" y="332"/>
                  </a:lnTo>
                  <a:lnTo>
                    <a:pt x="275" y="395"/>
                  </a:lnTo>
                  <a:lnTo>
                    <a:pt x="223" y="462"/>
                  </a:lnTo>
                  <a:lnTo>
                    <a:pt x="177" y="534"/>
                  </a:lnTo>
                  <a:lnTo>
                    <a:pt x="137" y="608"/>
                  </a:lnTo>
                  <a:lnTo>
                    <a:pt x="103" y="687"/>
                  </a:lnTo>
                  <a:lnTo>
                    <a:pt x="77" y="771"/>
                  </a:lnTo>
                  <a:lnTo>
                    <a:pt x="58" y="855"/>
                  </a:lnTo>
                  <a:lnTo>
                    <a:pt x="45" y="944"/>
                  </a:lnTo>
                  <a:lnTo>
                    <a:pt x="41" y="1034"/>
                  </a:lnTo>
                  <a:lnTo>
                    <a:pt x="45" y="1125"/>
                  </a:lnTo>
                  <a:lnTo>
                    <a:pt x="58" y="1212"/>
                  </a:lnTo>
                  <a:lnTo>
                    <a:pt x="77" y="1298"/>
                  </a:lnTo>
                  <a:lnTo>
                    <a:pt x="103" y="1380"/>
                  </a:lnTo>
                  <a:lnTo>
                    <a:pt x="137" y="1459"/>
                  </a:lnTo>
                  <a:lnTo>
                    <a:pt x="177" y="1535"/>
                  </a:lnTo>
                  <a:lnTo>
                    <a:pt x="223" y="1606"/>
                  </a:lnTo>
                  <a:lnTo>
                    <a:pt x="275" y="1673"/>
                  </a:lnTo>
                  <a:lnTo>
                    <a:pt x="332" y="1736"/>
                  </a:lnTo>
                  <a:lnTo>
                    <a:pt x="394" y="1793"/>
                  </a:lnTo>
                  <a:lnTo>
                    <a:pt x="461" y="1846"/>
                  </a:lnTo>
                  <a:lnTo>
                    <a:pt x="533" y="1891"/>
                  </a:lnTo>
                  <a:lnTo>
                    <a:pt x="609" y="1932"/>
                  </a:lnTo>
                  <a:lnTo>
                    <a:pt x="688" y="1964"/>
                  </a:lnTo>
                  <a:lnTo>
                    <a:pt x="769" y="1991"/>
                  </a:lnTo>
                  <a:lnTo>
                    <a:pt x="855" y="2011"/>
                  </a:lnTo>
                  <a:lnTo>
                    <a:pt x="943" y="2023"/>
                  </a:lnTo>
                  <a:lnTo>
                    <a:pt x="1031" y="2026"/>
                  </a:lnTo>
                  <a:lnTo>
                    <a:pt x="1123" y="2023"/>
                  </a:lnTo>
                  <a:lnTo>
                    <a:pt x="1210" y="2011"/>
                  </a:lnTo>
                  <a:lnTo>
                    <a:pt x="1296" y="1991"/>
                  </a:lnTo>
                  <a:lnTo>
                    <a:pt x="1378" y="1964"/>
                  </a:lnTo>
                  <a:lnTo>
                    <a:pt x="1457" y="1932"/>
                  </a:lnTo>
                  <a:lnTo>
                    <a:pt x="1533" y="1891"/>
                  </a:lnTo>
                  <a:lnTo>
                    <a:pt x="1605" y="1846"/>
                  </a:lnTo>
                  <a:lnTo>
                    <a:pt x="1671" y="1793"/>
                  </a:lnTo>
                  <a:lnTo>
                    <a:pt x="1733" y="1736"/>
                  </a:lnTo>
                  <a:lnTo>
                    <a:pt x="1791" y="1673"/>
                  </a:lnTo>
                  <a:lnTo>
                    <a:pt x="1843" y="1606"/>
                  </a:lnTo>
                  <a:lnTo>
                    <a:pt x="1888" y="1535"/>
                  </a:lnTo>
                  <a:lnTo>
                    <a:pt x="1929" y="1459"/>
                  </a:lnTo>
                  <a:lnTo>
                    <a:pt x="1963" y="1380"/>
                  </a:lnTo>
                  <a:lnTo>
                    <a:pt x="1988" y="1298"/>
                  </a:lnTo>
                  <a:lnTo>
                    <a:pt x="2008" y="1212"/>
                  </a:lnTo>
                  <a:lnTo>
                    <a:pt x="2020" y="1125"/>
                  </a:lnTo>
                  <a:lnTo>
                    <a:pt x="2025" y="1034"/>
                  </a:lnTo>
                  <a:lnTo>
                    <a:pt x="2020" y="944"/>
                  </a:lnTo>
                  <a:lnTo>
                    <a:pt x="2008" y="855"/>
                  </a:lnTo>
                  <a:lnTo>
                    <a:pt x="1988" y="771"/>
                  </a:lnTo>
                  <a:lnTo>
                    <a:pt x="1963" y="687"/>
                  </a:lnTo>
                  <a:lnTo>
                    <a:pt x="1929" y="608"/>
                  </a:lnTo>
                  <a:lnTo>
                    <a:pt x="1888" y="534"/>
                  </a:lnTo>
                  <a:lnTo>
                    <a:pt x="1843" y="462"/>
                  </a:lnTo>
                  <a:lnTo>
                    <a:pt x="1791" y="395"/>
                  </a:lnTo>
                  <a:lnTo>
                    <a:pt x="1733" y="332"/>
                  </a:lnTo>
                  <a:lnTo>
                    <a:pt x="1671" y="276"/>
                  </a:lnTo>
                  <a:lnTo>
                    <a:pt x="1605" y="223"/>
                  </a:lnTo>
                  <a:lnTo>
                    <a:pt x="1533" y="177"/>
                  </a:lnTo>
                  <a:lnTo>
                    <a:pt x="1457" y="137"/>
                  </a:lnTo>
                  <a:lnTo>
                    <a:pt x="1378" y="103"/>
                  </a:lnTo>
                  <a:lnTo>
                    <a:pt x="1296" y="77"/>
                  </a:lnTo>
                  <a:lnTo>
                    <a:pt x="1210" y="57"/>
                  </a:lnTo>
                  <a:lnTo>
                    <a:pt x="1123" y="46"/>
                  </a:lnTo>
                  <a:lnTo>
                    <a:pt x="1031" y="41"/>
                  </a:lnTo>
                  <a:close/>
                  <a:moveTo>
                    <a:pt x="1031" y="0"/>
                  </a:moveTo>
                  <a:lnTo>
                    <a:pt x="1127" y="5"/>
                  </a:lnTo>
                  <a:lnTo>
                    <a:pt x="1219" y="17"/>
                  </a:lnTo>
                  <a:lnTo>
                    <a:pt x="1307" y="37"/>
                  </a:lnTo>
                  <a:lnTo>
                    <a:pt x="1392" y="65"/>
                  </a:lnTo>
                  <a:lnTo>
                    <a:pt x="1475" y="101"/>
                  </a:lnTo>
                  <a:lnTo>
                    <a:pt x="1554" y="142"/>
                  </a:lnTo>
                  <a:lnTo>
                    <a:pt x="1627" y="189"/>
                  </a:lnTo>
                  <a:lnTo>
                    <a:pt x="1698" y="243"/>
                  </a:lnTo>
                  <a:lnTo>
                    <a:pt x="1763" y="304"/>
                  </a:lnTo>
                  <a:lnTo>
                    <a:pt x="1822" y="369"/>
                  </a:lnTo>
                  <a:lnTo>
                    <a:pt x="1877" y="438"/>
                  </a:lnTo>
                  <a:lnTo>
                    <a:pt x="1925" y="513"/>
                  </a:lnTo>
                  <a:lnTo>
                    <a:pt x="1965" y="591"/>
                  </a:lnTo>
                  <a:lnTo>
                    <a:pt x="2001" y="673"/>
                  </a:lnTo>
                  <a:lnTo>
                    <a:pt x="2029" y="759"/>
                  </a:lnTo>
                  <a:lnTo>
                    <a:pt x="2049" y="848"/>
                  </a:lnTo>
                  <a:lnTo>
                    <a:pt x="2061" y="940"/>
                  </a:lnTo>
                  <a:lnTo>
                    <a:pt x="2065" y="1034"/>
                  </a:lnTo>
                  <a:lnTo>
                    <a:pt x="2061" y="1128"/>
                  </a:lnTo>
                  <a:lnTo>
                    <a:pt x="2049" y="1219"/>
                  </a:lnTo>
                  <a:lnTo>
                    <a:pt x="2029" y="1308"/>
                  </a:lnTo>
                  <a:lnTo>
                    <a:pt x="2001" y="1394"/>
                  </a:lnTo>
                  <a:lnTo>
                    <a:pt x="1965" y="1477"/>
                  </a:lnTo>
                  <a:lnTo>
                    <a:pt x="1925" y="1555"/>
                  </a:lnTo>
                  <a:lnTo>
                    <a:pt x="1877" y="1630"/>
                  </a:lnTo>
                  <a:lnTo>
                    <a:pt x="1822" y="1700"/>
                  </a:lnTo>
                  <a:lnTo>
                    <a:pt x="1763" y="1765"/>
                  </a:lnTo>
                  <a:lnTo>
                    <a:pt x="1698" y="1824"/>
                  </a:lnTo>
                  <a:lnTo>
                    <a:pt x="1627" y="1878"/>
                  </a:lnTo>
                  <a:lnTo>
                    <a:pt x="1554" y="1926"/>
                  </a:lnTo>
                  <a:lnTo>
                    <a:pt x="1475" y="1968"/>
                  </a:lnTo>
                  <a:lnTo>
                    <a:pt x="1392" y="2004"/>
                  </a:lnTo>
                  <a:lnTo>
                    <a:pt x="1307" y="2030"/>
                  </a:lnTo>
                  <a:lnTo>
                    <a:pt x="1219" y="2052"/>
                  </a:lnTo>
                  <a:lnTo>
                    <a:pt x="1127" y="2064"/>
                  </a:lnTo>
                  <a:lnTo>
                    <a:pt x="1031" y="2068"/>
                  </a:lnTo>
                  <a:lnTo>
                    <a:pt x="938" y="2064"/>
                  </a:lnTo>
                  <a:lnTo>
                    <a:pt x="847" y="2052"/>
                  </a:lnTo>
                  <a:lnTo>
                    <a:pt x="758" y="2030"/>
                  </a:lnTo>
                  <a:lnTo>
                    <a:pt x="673" y="2004"/>
                  </a:lnTo>
                  <a:lnTo>
                    <a:pt x="590" y="1968"/>
                  </a:lnTo>
                  <a:lnTo>
                    <a:pt x="511" y="1926"/>
                  </a:lnTo>
                  <a:lnTo>
                    <a:pt x="438" y="1878"/>
                  </a:lnTo>
                  <a:lnTo>
                    <a:pt x="368" y="1824"/>
                  </a:lnTo>
                  <a:lnTo>
                    <a:pt x="303" y="1765"/>
                  </a:lnTo>
                  <a:lnTo>
                    <a:pt x="244" y="1700"/>
                  </a:lnTo>
                  <a:lnTo>
                    <a:pt x="189" y="1630"/>
                  </a:lnTo>
                  <a:lnTo>
                    <a:pt x="141" y="1555"/>
                  </a:lnTo>
                  <a:lnTo>
                    <a:pt x="100" y="1477"/>
                  </a:lnTo>
                  <a:lnTo>
                    <a:pt x="65" y="1394"/>
                  </a:lnTo>
                  <a:lnTo>
                    <a:pt x="37" y="1308"/>
                  </a:lnTo>
                  <a:lnTo>
                    <a:pt x="17" y="1219"/>
                  </a:lnTo>
                  <a:lnTo>
                    <a:pt x="4" y="1128"/>
                  </a:lnTo>
                  <a:lnTo>
                    <a:pt x="0" y="1034"/>
                  </a:lnTo>
                  <a:lnTo>
                    <a:pt x="4" y="940"/>
                  </a:lnTo>
                  <a:lnTo>
                    <a:pt x="17" y="848"/>
                  </a:lnTo>
                  <a:lnTo>
                    <a:pt x="37" y="759"/>
                  </a:lnTo>
                  <a:lnTo>
                    <a:pt x="65" y="673"/>
                  </a:lnTo>
                  <a:lnTo>
                    <a:pt x="100" y="591"/>
                  </a:lnTo>
                  <a:lnTo>
                    <a:pt x="141" y="513"/>
                  </a:lnTo>
                  <a:lnTo>
                    <a:pt x="189" y="438"/>
                  </a:lnTo>
                  <a:lnTo>
                    <a:pt x="244" y="369"/>
                  </a:lnTo>
                  <a:lnTo>
                    <a:pt x="303" y="304"/>
                  </a:lnTo>
                  <a:lnTo>
                    <a:pt x="368" y="243"/>
                  </a:lnTo>
                  <a:lnTo>
                    <a:pt x="438" y="189"/>
                  </a:lnTo>
                  <a:lnTo>
                    <a:pt x="511" y="142"/>
                  </a:lnTo>
                  <a:lnTo>
                    <a:pt x="590" y="101"/>
                  </a:lnTo>
                  <a:lnTo>
                    <a:pt x="673" y="65"/>
                  </a:lnTo>
                  <a:lnTo>
                    <a:pt x="758" y="37"/>
                  </a:lnTo>
                  <a:lnTo>
                    <a:pt x="847" y="17"/>
                  </a:lnTo>
                  <a:lnTo>
                    <a:pt x="938" y="5"/>
                  </a:lnTo>
                  <a:lnTo>
                    <a:pt x="1031" y="0"/>
                  </a:lnTo>
                  <a:close/>
                </a:path>
              </a:pathLst>
            </a:custGeom>
            <a:grpFill/>
            <a:ln w="0">
              <a:noFill/>
              <a:prstDash val="solid"/>
              <a:round/>
            </a:ln>
          </p:spPr>
          <p:txBody>
            <a:bodyPr vert="horz" wrap="square" lIns="68580" tIns="34290" rIns="68580" bIns="34290" numCol="1" anchor="t" anchorCtr="0" compatLnSpc="1"/>
            <a:lstStyle/>
            <a:p>
              <a:endParaRPr lang="en-US" sz="1350" b="1"/>
            </a:p>
          </p:txBody>
        </p:sp>
        <p:sp>
          <p:nvSpPr>
            <p:cNvPr id="61" name="Freeform 15"/>
            <p:cNvSpPr/>
            <p:nvPr/>
          </p:nvSpPr>
          <p:spPr bwMode="auto">
            <a:xfrm>
              <a:off x="3995705" y="2472014"/>
              <a:ext cx="1151511" cy="438825"/>
            </a:xfrm>
            <a:custGeom>
              <a:avLst/>
              <a:gdLst>
                <a:gd name="T0" fmla="*/ 1066 w 2136"/>
                <a:gd name="T1" fmla="*/ 0 h 814"/>
                <a:gd name="T2" fmla="*/ 1162 w 2136"/>
                <a:gd name="T3" fmla="*/ 2 h 814"/>
                <a:gd name="T4" fmla="*/ 1255 w 2136"/>
                <a:gd name="T5" fmla="*/ 15 h 814"/>
                <a:gd name="T6" fmla="*/ 1344 w 2136"/>
                <a:gd name="T7" fmla="*/ 34 h 814"/>
                <a:gd name="T8" fmla="*/ 1431 w 2136"/>
                <a:gd name="T9" fmla="*/ 60 h 814"/>
                <a:gd name="T10" fmla="*/ 1514 w 2136"/>
                <a:gd name="T11" fmla="*/ 94 h 814"/>
                <a:gd name="T12" fmla="*/ 1595 w 2136"/>
                <a:gd name="T13" fmla="*/ 134 h 814"/>
                <a:gd name="T14" fmla="*/ 1672 w 2136"/>
                <a:gd name="T15" fmla="*/ 179 h 814"/>
                <a:gd name="T16" fmla="*/ 1744 w 2136"/>
                <a:gd name="T17" fmla="*/ 231 h 814"/>
                <a:gd name="T18" fmla="*/ 1812 w 2136"/>
                <a:gd name="T19" fmla="*/ 287 h 814"/>
                <a:gd name="T20" fmla="*/ 1875 w 2136"/>
                <a:gd name="T21" fmla="*/ 350 h 814"/>
                <a:gd name="T22" fmla="*/ 1933 w 2136"/>
                <a:gd name="T23" fmla="*/ 417 h 814"/>
                <a:gd name="T24" fmla="*/ 1986 w 2136"/>
                <a:gd name="T25" fmla="*/ 489 h 814"/>
                <a:gd name="T26" fmla="*/ 2033 w 2136"/>
                <a:gd name="T27" fmla="*/ 564 h 814"/>
                <a:gd name="T28" fmla="*/ 2074 w 2136"/>
                <a:gd name="T29" fmla="*/ 644 h 814"/>
                <a:gd name="T30" fmla="*/ 2107 w 2136"/>
                <a:gd name="T31" fmla="*/ 728 h 814"/>
                <a:gd name="T32" fmla="*/ 2136 w 2136"/>
                <a:gd name="T33" fmla="*/ 814 h 814"/>
                <a:gd name="T34" fmla="*/ 1936 w 2136"/>
                <a:gd name="T35" fmla="*/ 814 h 814"/>
                <a:gd name="T36" fmla="*/ 1906 w 2136"/>
                <a:gd name="T37" fmla="*/ 737 h 814"/>
                <a:gd name="T38" fmla="*/ 1869 w 2136"/>
                <a:gd name="T39" fmla="*/ 665 h 814"/>
                <a:gd name="T40" fmla="*/ 1827 w 2136"/>
                <a:gd name="T41" fmla="*/ 596 h 814"/>
                <a:gd name="T42" fmla="*/ 1781 w 2136"/>
                <a:gd name="T43" fmla="*/ 531 h 814"/>
                <a:gd name="T44" fmla="*/ 1727 w 2136"/>
                <a:gd name="T45" fmla="*/ 472 h 814"/>
                <a:gd name="T46" fmla="*/ 1669 w 2136"/>
                <a:gd name="T47" fmla="*/ 417 h 814"/>
                <a:gd name="T48" fmla="*/ 1606 w 2136"/>
                <a:gd name="T49" fmla="*/ 366 h 814"/>
                <a:gd name="T50" fmla="*/ 1540 w 2136"/>
                <a:gd name="T51" fmla="*/ 321 h 814"/>
                <a:gd name="T52" fmla="*/ 1469 w 2136"/>
                <a:gd name="T53" fmla="*/ 283 h 814"/>
                <a:gd name="T54" fmla="*/ 1395 w 2136"/>
                <a:gd name="T55" fmla="*/ 251 h 814"/>
                <a:gd name="T56" fmla="*/ 1317 w 2136"/>
                <a:gd name="T57" fmla="*/ 225 h 814"/>
                <a:gd name="T58" fmla="*/ 1235 w 2136"/>
                <a:gd name="T59" fmla="*/ 206 h 814"/>
                <a:gd name="T60" fmla="*/ 1154 w 2136"/>
                <a:gd name="T61" fmla="*/ 194 h 814"/>
                <a:gd name="T62" fmla="*/ 1066 w 2136"/>
                <a:gd name="T63" fmla="*/ 190 h 814"/>
                <a:gd name="T64" fmla="*/ 982 w 2136"/>
                <a:gd name="T65" fmla="*/ 194 h 814"/>
                <a:gd name="T66" fmla="*/ 900 w 2136"/>
                <a:gd name="T67" fmla="*/ 206 h 814"/>
                <a:gd name="T68" fmla="*/ 818 w 2136"/>
                <a:gd name="T69" fmla="*/ 225 h 814"/>
                <a:gd name="T70" fmla="*/ 741 w 2136"/>
                <a:gd name="T71" fmla="*/ 251 h 814"/>
                <a:gd name="T72" fmla="*/ 666 w 2136"/>
                <a:gd name="T73" fmla="*/ 283 h 814"/>
                <a:gd name="T74" fmla="*/ 596 w 2136"/>
                <a:gd name="T75" fmla="*/ 321 h 814"/>
                <a:gd name="T76" fmla="*/ 530 w 2136"/>
                <a:gd name="T77" fmla="*/ 366 h 814"/>
                <a:gd name="T78" fmla="*/ 466 w 2136"/>
                <a:gd name="T79" fmla="*/ 417 h 814"/>
                <a:gd name="T80" fmla="*/ 408 w 2136"/>
                <a:gd name="T81" fmla="*/ 472 h 814"/>
                <a:gd name="T82" fmla="*/ 355 w 2136"/>
                <a:gd name="T83" fmla="*/ 531 h 814"/>
                <a:gd name="T84" fmla="*/ 308 w 2136"/>
                <a:gd name="T85" fmla="*/ 596 h 814"/>
                <a:gd name="T86" fmla="*/ 266 w 2136"/>
                <a:gd name="T87" fmla="*/ 665 h 814"/>
                <a:gd name="T88" fmla="*/ 229 w 2136"/>
                <a:gd name="T89" fmla="*/ 737 h 814"/>
                <a:gd name="T90" fmla="*/ 200 w 2136"/>
                <a:gd name="T91" fmla="*/ 814 h 814"/>
                <a:gd name="T92" fmla="*/ 0 w 2136"/>
                <a:gd name="T93" fmla="*/ 814 h 814"/>
                <a:gd name="T94" fmla="*/ 28 w 2136"/>
                <a:gd name="T95" fmla="*/ 728 h 814"/>
                <a:gd name="T96" fmla="*/ 62 w 2136"/>
                <a:gd name="T97" fmla="*/ 644 h 814"/>
                <a:gd name="T98" fmla="*/ 103 w 2136"/>
                <a:gd name="T99" fmla="*/ 564 h 814"/>
                <a:gd name="T100" fmla="*/ 149 w 2136"/>
                <a:gd name="T101" fmla="*/ 489 h 814"/>
                <a:gd name="T102" fmla="*/ 203 w 2136"/>
                <a:gd name="T103" fmla="*/ 417 h 814"/>
                <a:gd name="T104" fmla="*/ 260 w 2136"/>
                <a:gd name="T105" fmla="*/ 350 h 814"/>
                <a:gd name="T106" fmla="*/ 324 w 2136"/>
                <a:gd name="T107" fmla="*/ 287 h 814"/>
                <a:gd name="T108" fmla="*/ 391 w 2136"/>
                <a:gd name="T109" fmla="*/ 231 h 814"/>
                <a:gd name="T110" fmla="*/ 463 w 2136"/>
                <a:gd name="T111" fmla="*/ 179 h 814"/>
                <a:gd name="T112" fmla="*/ 541 w 2136"/>
                <a:gd name="T113" fmla="*/ 134 h 814"/>
                <a:gd name="T114" fmla="*/ 621 w 2136"/>
                <a:gd name="T115" fmla="*/ 94 h 814"/>
                <a:gd name="T116" fmla="*/ 704 w 2136"/>
                <a:gd name="T117" fmla="*/ 60 h 814"/>
                <a:gd name="T118" fmla="*/ 792 w 2136"/>
                <a:gd name="T119" fmla="*/ 34 h 814"/>
                <a:gd name="T120" fmla="*/ 880 w 2136"/>
                <a:gd name="T121" fmla="*/ 15 h 814"/>
                <a:gd name="T122" fmla="*/ 973 w 2136"/>
                <a:gd name="T123" fmla="*/ 2 h 814"/>
                <a:gd name="T124" fmla="*/ 1066 w 2136"/>
                <a:gd name="T125"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6" h="814">
                  <a:moveTo>
                    <a:pt x="1066" y="0"/>
                  </a:moveTo>
                  <a:lnTo>
                    <a:pt x="1162" y="2"/>
                  </a:lnTo>
                  <a:lnTo>
                    <a:pt x="1255" y="15"/>
                  </a:lnTo>
                  <a:lnTo>
                    <a:pt x="1344" y="34"/>
                  </a:lnTo>
                  <a:lnTo>
                    <a:pt x="1431" y="60"/>
                  </a:lnTo>
                  <a:lnTo>
                    <a:pt x="1514" y="94"/>
                  </a:lnTo>
                  <a:lnTo>
                    <a:pt x="1595" y="134"/>
                  </a:lnTo>
                  <a:lnTo>
                    <a:pt x="1672" y="179"/>
                  </a:lnTo>
                  <a:lnTo>
                    <a:pt x="1744" y="231"/>
                  </a:lnTo>
                  <a:lnTo>
                    <a:pt x="1812" y="287"/>
                  </a:lnTo>
                  <a:lnTo>
                    <a:pt x="1875" y="350"/>
                  </a:lnTo>
                  <a:lnTo>
                    <a:pt x="1933" y="417"/>
                  </a:lnTo>
                  <a:lnTo>
                    <a:pt x="1986" y="489"/>
                  </a:lnTo>
                  <a:lnTo>
                    <a:pt x="2033" y="564"/>
                  </a:lnTo>
                  <a:lnTo>
                    <a:pt x="2074" y="644"/>
                  </a:lnTo>
                  <a:lnTo>
                    <a:pt x="2107" y="728"/>
                  </a:lnTo>
                  <a:lnTo>
                    <a:pt x="2136" y="814"/>
                  </a:lnTo>
                  <a:lnTo>
                    <a:pt x="1936" y="814"/>
                  </a:lnTo>
                  <a:lnTo>
                    <a:pt x="1906" y="737"/>
                  </a:lnTo>
                  <a:lnTo>
                    <a:pt x="1869" y="665"/>
                  </a:lnTo>
                  <a:lnTo>
                    <a:pt x="1827" y="596"/>
                  </a:lnTo>
                  <a:lnTo>
                    <a:pt x="1781" y="531"/>
                  </a:lnTo>
                  <a:lnTo>
                    <a:pt x="1727" y="472"/>
                  </a:lnTo>
                  <a:lnTo>
                    <a:pt x="1669" y="417"/>
                  </a:lnTo>
                  <a:lnTo>
                    <a:pt x="1606" y="366"/>
                  </a:lnTo>
                  <a:lnTo>
                    <a:pt x="1540" y="321"/>
                  </a:lnTo>
                  <a:lnTo>
                    <a:pt x="1469" y="283"/>
                  </a:lnTo>
                  <a:lnTo>
                    <a:pt x="1395" y="251"/>
                  </a:lnTo>
                  <a:lnTo>
                    <a:pt x="1317" y="225"/>
                  </a:lnTo>
                  <a:lnTo>
                    <a:pt x="1235" y="206"/>
                  </a:lnTo>
                  <a:lnTo>
                    <a:pt x="1154" y="194"/>
                  </a:lnTo>
                  <a:lnTo>
                    <a:pt x="1066" y="190"/>
                  </a:lnTo>
                  <a:lnTo>
                    <a:pt x="982" y="194"/>
                  </a:lnTo>
                  <a:lnTo>
                    <a:pt x="900" y="206"/>
                  </a:lnTo>
                  <a:lnTo>
                    <a:pt x="818" y="225"/>
                  </a:lnTo>
                  <a:lnTo>
                    <a:pt x="741" y="251"/>
                  </a:lnTo>
                  <a:lnTo>
                    <a:pt x="666" y="283"/>
                  </a:lnTo>
                  <a:lnTo>
                    <a:pt x="596" y="321"/>
                  </a:lnTo>
                  <a:lnTo>
                    <a:pt x="530" y="366"/>
                  </a:lnTo>
                  <a:lnTo>
                    <a:pt x="466" y="417"/>
                  </a:lnTo>
                  <a:lnTo>
                    <a:pt x="408" y="472"/>
                  </a:lnTo>
                  <a:lnTo>
                    <a:pt x="355" y="531"/>
                  </a:lnTo>
                  <a:lnTo>
                    <a:pt x="308" y="596"/>
                  </a:lnTo>
                  <a:lnTo>
                    <a:pt x="266" y="665"/>
                  </a:lnTo>
                  <a:lnTo>
                    <a:pt x="229" y="737"/>
                  </a:lnTo>
                  <a:lnTo>
                    <a:pt x="200" y="814"/>
                  </a:lnTo>
                  <a:lnTo>
                    <a:pt x="0" y="814"/>
                  </a:lnTo>
                  <a:lnTo>
                    <a:pt x="28" y="728"/>
                  </a:lnTo>
                  <a:lnTo>
                    <a:pt x="62" y="644"/>
                  </a:lnTo>
                  <a:lnTo>
                    <a:pt x="103" y="564"/>
                  </a:lnTo>
                  <a:lnTo>
                    <a:pt x="149" y="489"/>
                  </a:lnTo>
                  <a:lnTo>
                    <a:pt x="203" y="417"/>
                  </a:lnTo>
                  <a:lnTo>
                    <a:pt x="260" y="350"/>
                  </a:lnTo>
                  <a:lnTo>
                    <a:pt x="324" y="287"/>
                  </a:lnTo>
                  <a:lnTo>
                    <a:pt x="391" y="231"/>
                  </a:lnTo>
                  <a:lnTo>
                    <a:pt x="463" y="179"/>
                  </a:lnTo>
                  <a:lnTo>
                    <a:pt x="541" y="134"/>
                  </a:lnTo>
                  <a:lnTo>
                    <a:pt x="621" y="94"/>
                  </a:lnTo>
                  <a:lnTo>
                    <a:pt x="704" y="60"/>
                  </a:lnTo>
                  <a:lnTo>
                    <a:pt x="792" y="34"/>
                  </a:lnTo>
                  <a:lnTo>
                    <a:pt x="880" y="15"/>
                  </a:lnTo>
                  <a:lnTo>
                    <a:pt x="973" y="2"/>
                  </a:lnTo>
                  <a:lnTo>
                    <a:pt x="1066" y="0"/>
                  </a:lnTo>
                  <a:close/>
                </a:path>
              </a:pathLst>
            </a:custGeom>
            <a:grpFill/>
            <a:ln w="0">
              <a:noFill/>
              <a:prstDash val="solid"/>
              <a:round/>
            </a:ln>
          </p:spPr>
          <p:txBody>
            <a:bodyPr vert="horz" wrap="square" lIns="68580" tIns="34290" rIns="68580" bIns="34290" numCol="1" anchor="t" anchorCtr="0" compatLnSpc="1"/>
            <a:lstStyle/>
            <a:p>
              <a:endParaRPr lang="en-US" sz="1350" b="1"/>
            </a:p>
          </p:txBody>
        </p:sp>
      </p:grpSp>
      <p:grpSp>
        <p:nvGrpSpPr>
          <p:cNvPr id="62" name="Group 61"/>
          <p:cNvGrpSpPr/>
          <p:nvPr/>
        </p:nvGrpSpPr>
        <p:grpSpPr>
          <a:xfrm>
            <a:off x="4308615" y="3404702"/>
            <a:ext cx="595842" cy="637302"/>
            <a:chOff x="4251238" y="2707063"/>
            <a:chExt cx="641526" cy="683571"/>
          </a:xfrm>
          <a:solidFill>
            <a:schemeClr val="bg1"/>
          </a:solidFill>
        </p:grpSpPr>
        <p:sp>
          <p:nvSpPr>
            <p:cNvPr id="63" name="Freeform 9"/>
            <p:cNvSpPr>
              <a:spLocks noEditPoints="1"/>
            </p:cNvSpPr>
            <p:nvPr/>
          </p:nvSpPr>
          <p:spPr bwMode="auto">
            <a:xfrm>
              <a:off x="4251238" y="2749108"/>
              <a:ext cx="641526" cy="641526"/>
            </a:xfrm>
            <a:custGeom>
              <a:avLst/>
              <a:gdLst>
                <a:gd name="T0" fmla="*/ 526 w 1189"/>
                <a:gd name="T1" fmla="*/ 45 h 1191"/>
                <a:gd name="T2" fmla="*/ 395 w 1189"/>
                <a:gd name="T3" fmla="*/ 78 h 1191"/>
                <a:gd name="T4" fmla="*/ 279 w 1189"/>
                <a:gd name="T5" fmla="*/ 140 h 1191"/>
                <a:gd name="T6" fmla="*/ 180 w 1189"/>
                <a:gd name="T7" fmla="*/ 227 h 1191"/>
                <a:gd name="T8" fmla="*/ 106 w 1189"/>
                <a:gd name="T9" fmla="*/ 334 h 1191"/>
                <a:gd name="T10" fmla="*/ 58 w 1189"/>
                <a:gd name="T11" fmla="*/ 459 h 1191"/>
                <a:gd name="T12" fmla="*/ 41 w 1189"/>
                <a:gd name="T13" fmla="*/ 595 h 1191"/>
                <a:gd name="T14" fmla="*/ 58 w 1189"/>
                <a:gd name="T15" fmla="*/ 731 h 1191"/>
                <a:gd name="T16" fmla="*/ 106 w 1189"/>
                <a:gd name="T17" fmla="*/ 855 h 1191"/>
                <a:gd name="T18" fmla="*/ 180 w 1189"/>
                <a:gd name="T19" fmla="*/ 964 h 1191"/>
                <a:gd name="T20" fmla="*/ 279 w 1189"/>
                <a:gd name="T21" fmla="*/ 1050 h 1191"/>
                <a:gd name="T22" fmla="*/ 395 w 1189"/>
                <a:gd name="T23" fmla="*/ 1112 h 1191"/>
                <a:gd name="T24" fmla="*/ 526 w 1189"/>
                <a:gd name="T25" fmla="*/ 1146 h 1191"/>
                <a:gd name="T26" fmla="*/ 664 w 1189"/>
                <a:gd name="T27" fmla="*/ 1146 h 1191"/>
                <a:gd name="T28" fmla="*/ 795 w 1189"/>
                <a:gd name="T29" fmla="*/ 1112 h 1191"/>
                <a:gd name="T30" fmla="*/ 910 w 1189"/>
                <a:gd name="T31" fmla="*/ 1050 h 1191"/>
                <a:gd name="T32" fmla="*/ 1009 w 1189"/>
                <a:gd name="T33" fmla="*/ 964 h 1191"/>
                <a:gd name="T34" fmla="*/ 1084 w 1189"/>
                <a:gd name="T35" fmla="*/ 855 h 1191"/>
                <a:gd name="T36" fmla="*/ 1131 w 1189"/>
                <a:gd name="T37" fmla="*/ 731 h 1191"/>
                <a:gd name="T38" fmla="*/ 1148 w 1189"/>
                <a:gd name="T39" fmla="*/ 595 h 1191"/>
                <a:gd name="T40" fmla="*/ 1131 w 1189"/>
                <a:gd name="T41" fmla="*/ 459 h 1191"/>
                <a:gd name="T42" fmla="*/ 1084 w 1189"/>
                <a:gd name="T43" fmla="*/ 334 h 1191"/>
                <a:gd name="T44" fmla="*/ 1009 w 1189"/>
                <a:gd name="T45" fmla="*/ 227 h 1191"/>
                <a:gd name="T46" fmla="*/ 910 w 1189"/>
                <a:gd name="T47" fmla="*/ 140 h 1191"/>
                <a:gd name="T48" fmla="*/ 795 w 1189"/>
                <a:gd name="T49" fmla="*/ 78 h 1191"/>
                <a:gd name="T50" fmla="*/ 664 w 1189"/>
                <a:gd name="T51" fmla="*/ 45 h 1191"/>
                <a:gd name="T52" fmla="*/ 593 w 1189"/>
                <a:gd name="T53" fmla="*/ 0 h 1191"/>
                <a:gd name="T54" fmla="*/ 731 w 1189"/>
                <a:gd name="T55" fmla="*/ 16 h 1191"/>
                <a:gd name="T56" fmla="*/ 857 w 1189"/>
                <a:gd name="T57" fmla="*/ 61 h 1191"/>
                <a:gd name="T58" fmla="*/ 967 w 1189"/>
                <a:gd name="T59" fmla="*/ 130 h 1191"/>
                <a:gd name="T60" fmla="*/ 1058 w 1189"/>
                <a:gd name="T61" fmla="*/ 223 h 1191"/>
                <a:gd name="T62" fmla="*/ 1129 w 1189"/>
                <a:gd name="T63" fmla="*/ 333 h 1191"/>
                <a:gd name="T64" fmla="*/ 1174 w 1189"/>
                <a:gd name="T65" fmla="*/ 459 h 1191"/>
                <a:gd name="T66" fmla="*/ 1189 w 1189"/>
                <a:gd name="T67" fmla="*/ 595 h 1191"/>
                <a:gd name="T68" fmla="*/ 1174 w 1189"/>
                <a:gd name="T69" fmla="*/ 731 h 1191"/>
                <a:gd name="T70" fmla="*/ 1129 w 1189"/>
                <a:gd name="T71" fmla="*/ 856 h 1191"/>
                <a:gd name="T72" fmla="*/ 1058 w 1189"/>
                <a:gd name="T73" fmla="*/ 968 h 1191"/>
                <a:gd name="T74" fmla="*/ 967 w 1189"/>
                <a:gd name="T75" fmla="*/ 1060 h 1191"/>
                <a:gd name="T76" fmla="*/ 857 w 1189"/>
                <a:gd name="T77" fmla="*/ 1130 h 1191"/>
                <a:gd name="T78" fmla="*/ 731 w 1189"/>
                <a:gd name="T79" fmla="*/ 1175 h 1191"/>
                <a:gd name="T80" fmla="*/ 593 w 1189"/>
                <a:gd name="T81" fmla="*/ 1191 h 1191"/>
                <a:gd name="T82" fmla="*/ 458 w 1189"/>
                <a:gd name="T83" fmla="*/ 1175 h 1191"/>
                <a:gd name="T84" fmla="*/ 333 w 1189"/>
                <a:gd name="T85" fmla="*/ 1130 h 1191"/>
                <a:gd name="T86" fmla="*/ 223 w 1189"/>
                <a:gd name="T87" fmla="*/ 1060 h 1191"/>
                <a:gd name="T88" fmla="*/ 131 w 1189"/>
                <a:gd name="T89" fmla="*/ 968 h 1191"/>
                <a:gd name="T90" fmla="*/ 61 w 1189"/>
                <a:gd name="T91" fmla="*/ 856 h 1191"/>
                <a:gd name="T92" fmla="*/ 16 w 1189"/>
                <a:gd name="T93" fmla="*/ 731 h 1191"/>
                <a:gd name="T94" fmla="*/ 0 w 1189"/>
                <a:gd name="T95" fmla="*/ 595 h 1191"/>
                <a:gd name="T96" fmla="*/ 16 w 1189"/>
                <a:gd name="T97" fmla="*/ 459 h 1191"/>
                <a:gd name="T98" fmla="*/ 61 w 1189"/>
                <a:gd name="T99" fmla="*/ 333 h 1191"/>
                <a:gd name="T100" fmla="*/ 131 w 1189"/>
                <a:gd name="T101" fmla="*/ 223 h 1191"/>
                <a:gd name="T102" fmla="*/ 223 w 1189"/>
                <a:gd name="T103" fmla="*/ 130 h 1191"/>
                <a:gd name="T104" fmla="*/ 333 w 1189"/>
                <a:gd name="T105" fmla="*/ 61 h 1191"/>
                <a:gd name="T106" fmla="*/ 458 w 1189"/>
                <a:gd name="T107" fmla="*/ 16 h 1191"/>
                <a:gd name="T108" fmla="*/ 593 w 1189"/>
                <a:gd name="T109"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9" h="1191">
                  <a:moveTo>
                    <a:pt x="593" y="41"/>
                  </a:moveTo>
                  <a:lnTo>
                    <a:pt x="526" y="45"/>
                  </a:lnTo>
                  <a:lnTo>
                    <a:pt x="458" y="58"/>
                  </a:lnTo>
                  <a:lnTo>
                    <a:pt x="395" y="78"/>
                  </a:lnTo>
                  <a:lnTo>
                    <a:pt x="334" y="106"/>
                  </a:lnTo>
                  <a:lnTo>
                    <a:pt x="279" y="140"/>
                  </a:lnTo>
                  <a:lnTo>
                    <a:pt x="227" y="181"/>
                  </a:lnTo>
                  <a:lnTo>
                    <a:pt x="180" y="227"/>
                  </a:lnTo>
                  <a:lnTo>
                    <a:pt x="140" y="278"/>
                  </a:lnTo>
                  <a:lnTo>
                    <a:pt x="106" y="334"/>
                  </a:lnTo>
                  <a:lnTo>
                    <a:pt x="78" y="395"/>
                  </a:lnTo>
                  <a:lnTo>
                    <a:pt x="58" y="459"/>
                  </a:lnTo>
                  <a:lnTo>
                    <a:pt x="45" y="525"/>
                  </a:lnTo>
                  <a:lnTo>
                    <a:pt x="41" y="595"/>
                  </a:lnTo>
                  <a:lnTo>
                    <a:pt x="45" y="665"/>
                  </a:lnTo>
                  <a:lnTo>
                    <a:pt x="58" y="731"/>
                  </a:lnTo>
                  <a:lnTo>
                    <a:pt x="78" y="796"/>
                  </a:lnTo>
                  <a:lnTo>
                    <a:pt x="106" y="855"/>
                  </a:lnTo>
                  <a:lnTo>
                    <a:pt x="140" y="911"/>
                  </a:lnTo>
                  <a:lnTo>
                    <a:pt x="180" y="964"/>
                  </a:lnTo>
                  <a:lnTo>
                    <a:pt x="227" y="1009"/>
                  </a:lnTo>
                  <a:lnTo>
                    <a:pt x="279" y="1050"/>
                  </a:lnTo>
                  <a:lnTo>
                    <a:pt x="334" y="1085"/>
                  </a:lnTo>
                  <a:lnTo>
                    <a:pt x="395" y="1112"/>
                  </a:lnTo>
                  <a:lnTo>
                    <a:pt x="458" y="1133"/>
                  </a:lnTo>
                  <a:lnTo>
                    <a:pt x="526" y="1146"/>
                  </a:lnTo>
                  <a:lnTo>
                    <a:pt x="593" y="1150"/>
                  </a:lnTo>
                  <a:lnTo>
                    <a:pt x="664" y="1146"/>
                  </a:lnTo>
                  <a:lnTo>
                    <a:pt x="731" y="1133"/>
                  </a:lnTo>
                  <a:lnTo>
                    <a:pt x="795" y="1112"/>
                  </a:lnTo>
                  <a:lnTo>
                    <a:pt x="855" y="1085"/>
                  </a:lnTo>
                  <a:lnTo>
                    <a:pt x="910" y="1050"/>
                  </a:lnTo>
                  <a:lnTo>
                    <a:pt x="962" y="1009"/>
                  </a:lnTo>
                  <a:lnTo>
                    <a:pt x="1009" y="964"/>
                  </a:lnTo>
                  <a:lnTo>
                    <a:pt x="1050" y="911"/>
                  </a:lnTo>
                  <a:lnTo>
                    <a:pt x="1084" y="855"/>
                  </a:lnTo>
                  <a:lnTo>
                    <a:pt x="1112" y="796"/>
                  </a:lnTo>
                  <a:lnTo>
                    <a:pt x="1131" y="731"/>
                  </a:lnTo>
                  <a:lnTo>
                    <a:pt x="1144" y="665"/>
                  </a:lnTo>
                  <a:lnTo>
                    <a:pt x="1148" y="595"/>
                  </a:lnTo>
                  <a:lnTo>
                    <a:pt x="1144" y="525"/>
                  </a:lnTo>
                  <a:lnTo>
                    <a:pt x="1131" y="459"/>
                  </a:lnTo>
                  <a:lnTo>
                    <a:pt x="1112" y="395"/>
                  </a:lnTo>
                  <a:lnTo>
                    <a:pt x="1084" y="334"/>
                  </a:lnTo>
                  <a:lnTo>
                    <a:pt x="1050" y="278"/>
                  </a:lnTo>
                  <a:lnTo>
                    <a:pt x="1009" y="227"/>
                  </a:lnTo>
                  <a:lnTo>
                    <a:pt x="962" y="181"/>
                  </a:lnTo>
                  <a:lnTo>
                    <a:pt x="910" y="140"/>
                  </a:lnTo>
                  <a:lnTo>
                    <a:pt x="855" y="106"/>
                  </a:lnTo>
                  <a:lnTo>
                    <a:pt x="795" y="78"/>
                  </a:lnTo>
                  <a:lnTo>
                    <a:pt x="731" y="58"/>
                  </a:lnTo>
                  <a:lnTo>
                    <a:pt x="664" y="45"/>
                  </a:lnTo>
                  <a:lnTo>
                    <a:pt x="593" y="41"/>
                  </a:lnTo>
                  <a:close/>
                  <a:moveTo>
                    <a:pt x="593" y="0"/>
                  </a:moveTo>
                  <a:lnTo>
                    <a:pt x="664" y="3"/>
                  </a:lnTo>
                  <a:lnTo>
                    <a:pt x="731" y="16"/>
                  </a:lnTo>
                  <a:lnTo>
                    <a:pt x="795" y="34"/>
                  </a:lnTo>
                  <a:lnTo>
                    <a:pt x="857" y="61"/>
                  </a:lnTo>
                  <a:lnTo>
                    <a:pt x="913" y="92"/>
                  </a:lnTo>
                  <a:lnTo>
                    <a:pt x="967" y="130"/>
                  </a:lnTo>
                  <a:lnTo>
                    <a:pt x="1015" y="174"/>
                  </a:lnTo>
                  <a:lnTo>
                    <a:pt x="1058" y="223"/>
                  </a:lnTo>
                  <a:lnTo>
                    <a:pt x="1096" y="277"/>
                  </a:lnTo>
                  <a:lnTo>
                    <a:pt x="1129" y="333"/>
                  </a:lnTo>
                  <a:lnTo>
                    <a:pt x="1155" y="394"/>
                  </a:lnTo>
                  <a:lnTo>
                    <a:pt x="1174" y="459"/>
                  </a:lnTo>
                  <a:lnTo>
                    <a:pt x="1185" y="526"/>
                  </a:lnTo>
                  <a:lnTo>
                    <a:pt x="1189" y="595"/>
                  </a:lnTo>
                  <a:lnTo>
                    <a:pt x="1185" y="665"/>
                  </a:lnTo>
                  <a:lnTo>
                    <a:pt x="1174" y="731"/>
                  </a:lnTo>
                  <a:lnTo>
                    <a:pt x="1155" y="796"/>
                  </a:lnTo>
                  <a:lnTo>
                    <a:pt x="1129" y="856"/>
                  </a:lnTo>
                  <a:lnTo>
                    <a:pt x="1096" y="914"/>
                  </a:lnTo>
                  <a:lnTo>
                    <a:pt x="1058" y="968"/>
                  </a:lnTo>
                  <a:lnTo>
                    <a:pt x="1015" y="1016"/>
                  </a:lnTo>
                  <a:lnTo>
                    <a:pt x="967" y="1060"/>
                  </a:lnTo>
                  <a:lnTo>
                    <a:pt x="913" y="1098"/>
                  </a:lnTo>
                  <a:lnTo>
                    <a:pt x="857" y="1130"/>
                  </a:lnTo>
                  <a:lnTo>
                    <a:pt x="795" y="1155"/>
                  </a:lnTo>
                  <a:lnTo>
                    <a:pt x="731" y="1175"/>
                  </a:lnTo>
                  <a:lnTo>
                    <a:pt x="664" y="1186"/>
                  </a:lnTo>
                  <a:lnTo>
                    <a:pt x="593" y="1191"/>
                  </a:lnTo>
                  <a:lnTo>
                    <a:pt x="526" y="1186"/>
                  </a:lnTo>
                  <a:lnTo>
                    <a:pt x="458" y="1175"/>
                  </a:lnTo>
                  <a:lnTo>
                    <a:pt x="395" y="1155"/>
                  </a:lnTo>
                  <a:lnTo>
                    <a:pt x="333" y="1130"/>
                  </a:lnTo>
                  <a:lnTo>
                    <a:pt x="276" y="1098"/>
                  </a:lnTo>
                  <a:lnTo>
                    <a:pt x="223" y="1060"/>
                  </a:lnTo>
                  <a:lnTo>
                    <a:pt x="175" y="1016"/>
                  </a:lnTo>
                  <a:lnTo>
                    <a:pt x="131" y="968"/>
                  </a:lnTo>
                  <a:lnTo>
                    <a:pt x="93" y="914"/>
                  </a:lnTo>
                  <a:lnTo>
                    <a:pt x="61" y="856"/>
                  </a:lnTo>
                  <a:lnTo>
                    <a:pt x="34" y="796"/>
                  </a:lnTo>
                  <a:lnTo>
                    <a:pt x="16" y="731"/>
                  </a:lnTo>
                  <a:lnTo>
                    <a:pt x="4" y="665"/>
                  </a:lnTo>
                  <a:lnTo>
                    <a:pt x="0" y="595"/>
                  </a:lnTo>
                  <a:lnTo>
                    <a:pt x="4" y="526"/>
                  </a:lnTo>
                  <a:lnTo>
                    <a:pt x="16" y="459"/>
                  </a:lnTo>
                  <a:lnTo>
                    <a:pt x="34" y="394"/>
                  </a:lnTo>
                  <a:lnTo>
                    <a:pt x="61" y="333"/>
                  </a:lnTo>
                  <a:lnTo>
                    <a:pt x="93" y="277"/>
                  </a:lnTo>
                  <a:lnTo>
                    <a:pt x="131" y="223"/>
                  </a:lnTo>
                  <a:lnTo>
                    <a:pt x="175" y="174"/>
                  </a:lnTo>
                  <a:lnTo>
                    <a:pt x="223" y="130"/>
                  </a:lnTo>
                  <a:lnTo>
                    <a:pt x="276" y="92"/>
                  </a:lnTo>
                  <a:lnTo>
                    <a:pt x="333" y="61"/>
                  </a:lnTo>
                  <a:lnTo>
                    <a:pt x="395" y="34"/>
                  </a:lnTo>
                  <a:lnTo>
                    <a:pt x="458" y="16"/>
                  </a:lnTo>
                  <a:lnTo>
                    <a:pt x="526" y="3"/>
                  </a:lnTo>
                  <a:lnTo>
                    <a:pt x="593" y="0"/>
                  </a:lnTo>
                  <a:close/>
                </a:path>
              </a:pathLst>
            </a:custGeom>
            <a:grpFill/>
            <a:ln w="0">
              <a:noFill/>
              <a:prstDash val="solid"/>
              <a:round/>
            </a:ln>
          </p:spPr>
          <p:txBody>
            <a:bodyPr vert="horz" wrap="square" lIns="68580" tIns="34290" rIns="68580" bIns="34290" numCol="1" anchor="t" anchorCtr="0" compatLnSpc="1"/>
            <a:lstStyle/>
            <a:p>
              <a:endParaRPr lang="en-US" sz="1350" b="1"/>
            </a:p>
          </p:txBody>
        </p:sp>
        <p:sp>
          <p:nvSpPr>
            <p:cNvPr id="64" name="Freeform 16"/>
            <p:cNvSpPr/>
            <p:nvPr/>
          </p:nvSpPr>
          <p:spPr bwMode="auto">
            <a:xfrm>
              <a:off x="4273881" y="2707063"/>
              <a:ext cx="596242" cy="159573"/>
            </a:xfrm>
            <a:custGeom>
              <a:avLst/>
              <a:gdLst>
                <a:gd name="T0" fmla="*/ 552 w 1107"/>
                <a:gd name="T1" fmla="*/ 0 h 295"/>
                <a:gd name="T2" fmla="*/ 630 w 1107"/>
                <a:gd name="T3" fmla="*/ 4 h 295"/>
                <a:gd name="T4" fmla="*/ 703 w 1107"/>
                <a:gd name="T5" fmla="*/ 17 h 295"/>
                <a:gd name="T6" fmla="*/ 773 w 1107"/>
                <a:gd name="T7" fmla="*/ 37 h 295"/>
                <a:gd name="T8" fmla="*/ 840 w 1107"/>
                <a:gd name="T9" fmla="*/ 65 h 295"/>
                <a:gd name="T10" fmla="*/ 903 w 1107"/>
                <a:gd name="T11" fmla="*/ 99 h 295"/>
                <a:gd name="T12" fmla="*/ 962 w 1107"/>
                <a:gd name="T13" fmla="*/ 140 h 295"/>
                <a:gd name="T14" fmla="*/ 1016 w 1107"/>
                <a:gd name="T15" fmla="*/ 186 h 295"/>
                <a:gd name="T16" fmla="*/ 1065 w 1107"/>
                <a:gd name="T17" fmla="*/ 238 h 295"/>
                <a:gd name="T18" fmla="*/ 1107 w 1107"/>
                <a:gd name="T19" fmla="*/ 295 h 295"/>
                <a:gd name="T20" fmla="*/ 850 w 1107"/>
                <a:gd name="T21" fmla="*/ 295 h 295"/>
                <a:gd name="T22" fmla="*/ 807 w 1107"/>
                <a:gd name="T23" fmla="*/ 265 h 295"/>
                <a:gd name="T24" fmla="*/ 761 w 1107"/>
                <a:gd name="T25" fmla="*/ 240 h 295"/>
                <a:gd name="T26" fmla="*/ 713 w 1107"/>
                <a:gd name="T27" fmla="*/ 219 h 295"/>
                <a:gd name="T28" fmla="*/ 662 w 1107"/>
                <a:gd name="T29" fmla="*/ 205 h 295"/>
                <a:gd name="T30" fmla="*/ 609 w 1107"/>
                <a:gd name="T31" fmla="*/ 195 h 295"/>
                <a:gd name="T32" fmla="*/ 552 w 1107"/>
                <a:gd name="T33" fmla="*/ 192 h 295"/>
                <a:gd name="T34" fmla="*/ 499 w 1107"/>
                <a:gd name="T35" fmla="*/ 195 h 295"/>
                <a:gd name="T36" fmla="*/ 445 w 1107"/>
                <a:gd name="T37" fmla="*/ 205 h 295"/>
                <a:gd name="T38" fmla="*/ 394 w 1107"/>
                <a:gd name="T39" fmla="*/ 219 h 295"/>
                <a:gd name="T40" fmla="*/ 347 w 1107"/>
                <a:gd name="T41" fmla="*/ 240 h 295"/>
                <a:gd name="T42" fmla="*/ 300 w 1107"/>
                <a:gd name="T43" fmla="*/ 265 h 295"/>
                <a:gd name="T44" fmla="*/ 258 w 1107"/>
                <a:gd name="T45" fmla="*/ 295 h 295"/>
                <a:gd name="T46" fmla="*/ 0 w 1107"/>
                <a:gd name="T47" fmla="*/ 295 h 295"/>
                <a:gd name="T48" fmla="*/ 42 w 1107"/>
                <a:gd name="T49" fmla="*/ 238 h 295"/>
                <a:gd name="T50" fmla="*/ 92 w 1107"/>
                <a:gd name="T51" fmla="*/ 186 h 295"/>
                <a:gd name="T52" fmla="*/ 145 w 1107"/>
                <a:gd name="T53" fmla="*/ 140 h 295"/>
                <a:gd name="T54" fmla="*/ 204 w 1107"/>
                <a:gd name="T55" fmla="*/ 99 h 295"/>
                <a:gd name="T56" fmla="*/ 268 w 1107"/>
                <a:gd name="T57" fmla="*/ 65 h 295"/>
                <a:gd name="T58" fmla="*/ 334 w 1107"/>
                <a:gd name="T59" fmla="*/ 37 h 295"/>
                <a:gd name="T60" fmla="*/ 404 w 1107"/>
                <a:gd name="T61" fmla="*/ 17 h 295"/>
                <a:gd name="T62" fmla="*/ 478 w 1107"/>
                <a:gd name="T63" fmla="*/ 4 h 295"/>
                <a:gd name="T64" fmla="*/ 552 w 1107"/>
                <a:gd name="T6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7" h="295">
                  <a:moveTo>
                    <a:pt x="552" y="0"/>
                  </a:moveTo>
                  <a:lnTo>
                    <a:pt x="630" y="4"/>
                  </a:lnTo>
                  <a:lnTo>
                    <a:pt x="703" y="17"/>
                  </a:lnTo>
                  <a:lnTo>
                    <a:pt x="773" y="37"/>
                  </a:lnTo>
                  <a:lnTo>
                    <a:pt x="840" y="65"/>
                  </a:lnTo>
                  <a:lnTo>
                    <a:pt x="903" y="99"/>
                  </a:lnTo>
                  <a:lnTo>
                    <a:pt x="962" y="140"/>
                  </a:lnTo>
                  <a:lnTo>
                    <a:pt x="1016" y="186"/>
                  </a:lnTo>
                  <a:lnTo>
                    <a:pt x="1065" y="238"/>
                  </a:lnTo>
                  <a:lnTo>
                    <a:pt x="1107" y="295"/>
                  </a:lnTo>
                  <a:lnTo>
                    <a:pt x="850" y="295"/>
                  </a:lnTo>
                  <a:lnTo>
                    <a:pt x="807" y="265"/>
                  </a:lnTo>
                  <a:lnTo>
                    <a:pt x="761" y="240"/>
                  </a:lnTo>
                  <a:lnTo>
                    <a:pt x="713" y="219"/>
                  </a:lnTo>
                  <a:lnTo>
                    <a:pt x="662" y="205"/>
                  </a:lnTo>
                  <a:lnTo>
                    <a:pt x="609" y="195"/>
                  </a:lnTo>
                  <a:lnTo>
                    <a:pt x="552" y="192"/>
                  </a:lnTo>
                  <a:lnTo>
                    <a:pt x="499" y="195"/>
                  </a:lnTo>
                  <a:lnTo>
                    <a:pt x="445" y="205"/>
                  </a:lnTo>
                  <a:lnTo>
                    <a:pt x="394" y="219"/>
                  </a:lnTo>
                  <a:lnTo>
                    <a:pt x="347" y="240"/>
                  </a:lnTo>
                  <a:lnTo>
                    <a:pt x="300" y="265"/>
                  </a:lnTo>
                  <a:lnTo>
                    <a:pt x="258" y="295"/>
                  </a:lnTo>
                  <a:lnTo>
                    <a:pt x="0" y="295"/>
                  </a:lnTo>
                  <a:lnTo>
                    <a:pt x="42" y="238"/>
                  </a:lnTo>
                  <a:lnTo>
                    <a:pt x="92" y="186"/>
                  </a:lnTo>
                  <a:lnTo>
                    <a:pt x="145" y="140"/>
                  </a:lnTo>
                  <a:lnTo>
                    <a:pt x="204" y="99"/>
                  </a:lnTo>
                  <a:lnTo>
                    <a:pt x="268" y="65"/>
                  </a:lnTo>
                  <a:lnTo>
                    <a:pt x="334" y="37"/>
                  </a:lnTo>
                  <a:lnTo>
                    <a:pt x="404" y="17"/>
                  </a:lnTo>
                  <a:lnTo>
                    <a:pt x="478" y="4"/>
                  </a:lnTo>
                  <a:lnTo>
                    <a:pt x="552" y="0"/>
                  </a:lnTo>
                  <a:close/>
                </a:path>
              </a:pathLst>
            </a:custGeom>
            <a:grpFill/>
            <a:ln w="0">
              <a:noFill/>
              <a:prstDash val="solid"/>
              <a:round/>
            </a:ln>
          </p:spPr>
          <p:txBody>
            <a:bodyPr vert="horz" wrap="square" lIns="68580" tIns="34290" rIns="68580" bIns="34290" numCol="1" anchor="t" anchorCtr="0" compatLnSpc="1"/>
            <a:lstStyle/>
            <a:p>
              <a:endParaRPr lang="en-US" sz="1350" b="1"/>
            </a:p>
          </p:txBody>
        </p:sp>
      </p:grpSp>
      <p:sp>
        <p:nvSpPr>
          <p:cNvPr id="65" name="TextBox 64"/>
          <p:cNvSpPr txBox="1"/>
          <p:nvPr/>
        </p:nvSpPr>
        <p:spPr>
          <a:xfrm>
            <a:off x="6592697" y="3607591"/>
            <a:ext cx="1840117" cy="645160"/>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1800" b="1">
                <a:solidFill>
                  <a:srgbClr val="002060"/>
                </a:solidFill>
              </a:rPr>
              <a:t>(5)Ưu Nhược Điểm</a:t>
            </a:r>
            <a:endParaRPr lang="en-US" sz="1800" b="1" dirty="0">
              <a:solidFill>
                <a:srgbClr val="002060"/>
              </a:solidFill>
            </a:endParaRPr>
          </a:p>
        </p:txBody>
      </p:sp>
      <p:cxnSp>
        <p:nvCxnSpPr>
          <p:cNvPr id="66" name="Elbow Connector 32"/>
          <p:cNvCxnSpPr>
            <a:stCxn id="77" idx="3"/>
          </p:cNvCxnSpPr>
          <p:nvPr/>
        </p:nvCxnSpPr>
        <p:spPr>
          <a:xfrm>
            <a:off x="3479324" y="2635978"/>
            <a:ext cx="1693400" cy="233876"/>
          </a:xfrm>
          <a:prstGeom prst="bentConnector3">
            <a:avLst>
              <a:gd name="adj1" fmla="val 50000"/>
            </a:avLst>
          </a:prstGeom>
          <a:ln w="9525">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Elbow Connector 33"/>
          <p:cNvCxnSpPr>
            <a:stCxn id="73" idx="1"/>
          </p:cNvCxnSpPr>
          <p:nvPr/>
        </p:nvCxnSpPr>
        <p:spPr>
          <a:xfrm rot="10800000" flipV="1">
            <a:off x="5552373" y="2773070"/>
            <a:ext cx="1054159" cy="952198"/>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8" name="Elbow Connector 34"/>
          <p:cNvCxnSpPr>
            <a:stCxn id="76" idx="3"/>
          </p:cNvCxnSpPr>
          <p:nvPr/>
        </p:nvCxnSpPr>
        <p:spPr>
          <a:xfrm>
            <a:off x="3334385" y="4068748"/>
            <a:ext cx="1630525" cy="452804"/>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9" name="Elbow Connector 35"/>
          <p:cNvCxnSpPr>
            <a:stCxn id="65" idx="1"/>
            <a:endCxn id="61" idx="10"/>
          </p:cNvCxnSpPr>
          <p:nvPr/>
        </p:nvCxnSpPr>
        <p:spPr>
          <a:xfrm rot="10800000">
            <a:off x="5009515" y="3361690"/>
            <a:ext cx="1583055" cy="568325"/>
          </a:xfrm>
          <a:prstGeom prst="bentConnector3">
            <a:avLst>
              <a:gd name="adj1" fmla="val 45848"/>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Elbow Connector 36"/>
          <p:cNvCxnSpPr>
            <a:stCxn id="75" idx="3"/>
          </p:cNvCxnSpPr>
          <p:nvPr/>
        </p:nvCxnSpPr>
        <p:spPr>
          <a:xfrm flipV="1">
            <a:off x="2963045" y="4144164"/>
            <a:ext cx="1991813" cy="1041334"/>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Elbow Connector 37"/>
          <p:cNvCxnSpPr/>
          <p:nvPr/>
        </p:nvCxnSpPr>
        <p:spPr>
          <a:xfrm rot="10800000">
            <a:off x="4876665" y="4430839"/>
            <a:ext cx="1508396" cy="216449"/>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3479055" y="1897367"/>
            <a:ext cx="2397760" cy="553085"/>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3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 NỘI </a:t>
            </a:r>
            <a:r>
              <a:rPr lang="en-US" sz="3000" b="1" dirty="0">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DUNG </a:t>
            </a:r>
            <a:endParaRPr lang="en-US" sz="3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endParaRPr>
          </a:p>
        </p:txBody>
      </p:sp>
      <p:sp>
        <p:nvSpPr>
          <p:cNvPr id="73" name="TextBox 72"/>
          <p:cNvSpPr txBox="1"/>
          <p:nvPr/>
        </p:nvSpPr>
        <p:spPr>
          <a:xfrm>
            <a:off x="6606531" y="2450609"/>
            <a:ext cx="1840117" cy="645160"/>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1800" b="1">
                <a:solidFill>
                  <a:srgbClr val="002060"/>
                </a:solidFill>
              </a:rPr>
              <a:t>(4) Kết Quả Thực Nghiệm</a:t>
            </a:r>
            <a:endParaRPr lang="en-US" sz="1800" b="1" dirty="0">
              <a:solidFill>
                <a:srgbClr val="002060"/>
              </a:solidFill>
            </a:endParaRPr>
          </a:p>
        </p:txBody>
      </p:sp>
      <p:sp>
        <p:nvSpPr>
          <p:cNvPr id="74" name="TextBox 73"/>
          <p:cNvSpPr txBox="1"/>
          <p:nvPr/>
        </p:nvSpPr>
        <p:spPr>
          <a:xfrm>
            <a:off x="6445059" y="4486523"/>
            <a:ext cx="1840117" cy="368300"/>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1800" b="1">
                <a:solidFill>
                  <a:srgbClr val="002060"/>
                </a:solidFill>
              </a:rPr>
              <a:t>(6)Demo</a:t>
            </a:r>
            <a:endParaRPr lang="en-US" sz="1800" b="1" dirty="0">
              <a:solidFill>
                <a:srgbClr val="002060"/>
              </a:solidFill>
            </a:endParaRPr>
          </a:p>
        </p:txBody>
      </p:sp>
      <p:sp>
        <p:nvSpPr>
          <p:cNvPr id="75" name="TextBox 74"/>
          <p:cNvSpPr txBox="1"/>
          <p:nvPr/>
        </p:nvSpPr>
        <p:spPr>
          <a:xfrm>
            <a:off x="890905" y="4862830"/>
            <a:ext cx="2072005" cy="645160"/>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1800" b="1">
                <a:solidFill>
                  <a:srgbClr val="002060"/>
                </a:solidFill>
              </a:rPr>
              <a:t>(3)Hướng Phát triển</a:t>
            </a:r>
            <a:endParaRPr lang="en-US" sz="1800" b="1" dirty="0">
              <a:solidFill>
                <a:srgbClr val="002060"/>
              </a:solidFill>
            </a:endParaRPr>
          </a:p>
        </p:txBody>
      </p:sp>
      <p:sp>
        <p:nvSpPr>
          <p:cNvPr id="76" name="TextBox 75"/>
          <p:cNvSpPr txBox="1"/>
          <p:nvPr/>
        </p:nvSpPr>
        <p:spPr>
          <a:xfrm>
            <a:off x="1475105" y="3607435"/>
            <a:ext cx="1859280" cy="922020"/>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1800" b="1">
                <a:solidFill>
                  <a:srgbClr val="002060"/>
                </a:solidFill>
              </a:rPr>
              <a:t>(</a:t>
            </a:r>
            <a:r>
              <a:rPr lang="en-US" sz="1800" b="1">
                <a:solidFill>
                  <a:schemeClr val="accent1">
                    <a:lumMod val="50000"/>
                  </a:schemeClr>
                </a:solidFill>
              </a:rPr>
              <a:t>2)Cơ Sở Lí Thuyết</a:t>
            </a:r>
            <a:endParaRPr lang="en-US" sz="1800" b="1"/>
          </a:p>
          <a:p>
            <a:endParaRPr lang="en-US" sz="1800" b="1" dirty="0">
              <a:solidFill>
                <a:srgbClr val="002060"/>
              </a:solidFill>
            </a:endParaRPr>
          </a:p>
        </p:txBody>
      </p:sp>
      <p:sp>
        <p:nvSpPr>
          <p:cNvPr id="77" name="TextBox 76"/>
          <p:cNvSpPr txBox="1"/>
          <p:nvPr/>
        </p:nvSpPr>
        <p:spPr>
          <a:xfrm>
            <a:off x="316865" y="2451735"/>
            <a:ext cx="3162300" cy="368300"/>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1800" b="1">
                <a:solidFill>
                  <a:srgbClr val="002060"/>
                </a:solidFill>
              </a:rPr>
              <a:t>(1) Tổng Quan Hệ Thống</a:t>
            </a:r>
            <a:endParaRPr lang="en-US" sz="1800" b="1"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nodeType="afterEffect">
                                  <p:stCondLst>
                                    <p:cond delay="0"/>
                                  </p:stCondLst>
                                  <p:endCondLst>
                                    <p:cond evt="onNext" delay="0">
                                      <p:tgtEl>
                                        <p:sldTgt/>
                                      </p:tgtEl>
                                    </p:cond>
                                  </p:endCondLst>
                                  <p:childTnLst>
                                    <p:set>
                                      <p:cBhvr>
                                        <p:cTn id="6" dur="1" fill="hold">
                                          <p:stCondLst>
                                            <p:cond delay="0"/>
                                          </p:stCondLst>
                                        </p:cTn>
                                        <p:tgtEl>
                                          <p:spTgt spid="58"/>
                                        </p:tgtEl>
                                        <p:attrNameLst>
                                          <p:attrName>style.visibility</p:attrName>
                                        </p:attrNameLst>
                                      </p:cBhvr>
                                      <p:to>
                                        <p:strVal val="visible"/>
                                      </p:to>
                                    </p:set>
                                    <p:anim calcmode="lin" valueType="num">
                                      <p:cBhvr>
                                        <p:cTn id="7" dur="5000" fill="hold"/>
                                        <p:tgtEl>
                                          <p:spTgt spid="58"/>
                                        </p:tgtEl>
                                        <p:attrNameLst>
                                          <p:attrName>ppt_w</p:attrName>
                                        </p:attrNameLst>
                                      </p:cBhvr>
                                      <p:tavLst>
                                        <p:tav tm="0" fmla="#ppt_w*sin(2.5*pi*$)">
                                          <p:val>
                                            <p:fltVal val="0"/>
                                          </p:val>
                                        </p:tav>
                                        <p:tav tm="100000">
                                          <p:val>
                                            <p:fltVal val="1"/>
                                          </p:val>
                                        </p:tav>
                                      </p:tavLst>
                                    </p:anim>
                                    <p:anim calcmode="lin" valueType="num">
                                      <p:cBhvr>
                                        <p:cTn id="8" dur="5000" fill="hold"/>
                                        <p:tgtEl>
                                          <p:spTgt spid="58"/>
                                        </p:tgtEl>
                                        <p:attrNameLst>
                                          <p:attrName>ppt_h</p:attrName>
                                        </p:attrNameLst>
                                      </p:cBhvr>
                                      <p:tavLst>
                                        <p:tav tm="0">
                                          <p:val>
                                            <p:strVal val="#ppt_h"/>
                                          </p:val>
                                        </p:tav>
                                        <p:tav tm="100000">
                                          <p:val>
                                            <p:strVal val="#ppt_h"/>
                                          </p:val>
                                        </p:tav>
                                      </p:tavLst>
                                    </p:anim>
                                  </p:childTnLst>
                                </p:cTn>
                              </p:par>
                              <p:par>
                                <p:cTn id="9" presetID="19" presetClass="entr" presetSubtype="10" repeatCount="indefinite" fill="hold" nodeType="withEffect">
                                  <p:stCondLst>
                                    <p:cond delay="0"/>
                                  </p:stCondLst>
                                  <p:endCondLst>
                                    <p:cond evt="onNext" delay="0">
                                      <p:tgtEl>
                                        <p:sldTgt/>
                                      </p:tgtEl>
                                    </p:cond>
                                  </p:endCondLst>
                                  <p:childTnLst>
                                    <p:set>
                                      <p:cBhvr>
                                        <p:cTn id="10" dur="1" fill="hold">
                                          <p:stCondLst>
                                            <p:cond delay="0"/>
                                          </p:stCondLst>
                                        </p:cTn>
                                        <p:tgtEl>
                                          <p:spTgt spid="55"/>
                                        </p:tgtEl>
                                        <p:attrNameLst>
                                          <p:attrName>style.visibility</p:attrName>
                                        </p:attrNameLst>
                                      </p:cBhvr>
                                      <p:to>
                                        <p:strVal val="visible"/>
                                      </p:to>
                                    </p:set>
                                    <p:anim calcmode="lin" valueType="num">
                                      <p:cBhvr>
                                        <p:cTn id="11" dur="5000" fill="hold"/>
                                        <p:tgtEl>
                                          <p:spTgt spid="55"/>
                                        </p:tgtEl>
                                        <p:attrNameLst>
                                          <p:attrName>ppt_w</p:attrName>
                                        </p:attrNameLst>
                                      </p:cBhvr>
                                      <p:tavLst>
                                        <p:tav tm="0" fmla="#ppt_w*sin(2.5*pi*$)">
                                          <p:val>
                                            <p:fltVal val="0"/>
                                          </p:val>
                                        </p:tav>
                                        <p:tav tm="100000">
                                          <p:val>
                                            <p:fltVal val="1"/>
                                          </p:val>
                                        </p:tav>
                                      </p:tavLst>
                                    </p:anim>
                                    <p:anim calcmode="lin" valueType="num">
                                      <p:cBhvr>
                                        <p:cTn id="12" dur="5000" fill="hold"/>
                                        <p:tgtEl>
                                          <p:spTgt spid="55"/>
                                        </p:tgtEl>
                                        <p:attrNameLst>
                                          <p:attrName>ppt_h</p:attrName>
                                        </p:attrNameLst>
                                      </p:cBhvr>
                                      <p:tavLst>
                                        <p:tav tm="0">
                                          <p:val>
                                            <p:strVal val="#ppt_h"/>
                                          </p:val>
                                        </p:tav>
                                        <p:tav tm="100000">
                                          <p:val>
                                            <p:strVal val="#ppt_h"/>
                                          </p:val>
                                        </p:tav>
                                      </p:tavLst>
                                    </p:anim>
                                  </p:childTnLst>
                                </p:cTn>
                              </p:par>
                              <p:par>
                                <p:cTn id="13" presetID="19" presetClass="entr" presetSubtype="10" repeatCount="indefinite" fill="hold" nodeType="withEffect">
                                  <p:stCondLst>
                                    <p:cond delay="0"/>
                                  </p:stCondLst>
                                  <p:endCondLst>
                                    <p:cond evt="onNext" delay="0">
                                      <p:tgtEl>
                                        <p:sldTgt/>
                                      </p:tgtEl>
                                    </p:cond>
                                  </p:endCondLst>
                                  <p:childTnLst>
                                    <p:set>
                                      <p:cBhvr>
                                        <p:cTn id="14" dur="1" fill="hold">
                                          <p:stCondLst>
                                            <p:cond delay="0"/>
                                          </p:stCondLst>
                                        </p:cTn>
                                        <p:tgtEl>
                                          <p:spTgt spid="39"/>
                                        </p:tgtEl>
                                        <p:attrNameLst>
                                          <p:attrName>style.visibility</p:attrName>
                                        </p:attrNameLst>
                                      </p:cBhvr>
                                      <p:to>
                                        <p:strVal val="visible"/>
                                      </p:to>
                                    </p:set>
                                    <p:anim calcmode="lin" valueType="num">
                                      <p:cBhvr>
                                        <p:cTn id="15" dur="5000" fill="hold"/>
                                        <p:tgtEl>
                                          <p:spTgt spid="39"/>
                                        </p:tgtEl>
                                        <p:attrNameLst>
                                          <p:attrName>ppt_w</p:attrName>
                                        </p:attrNameLst>
                                      </p:cBhvr>
                                      <p:tavLst>
                                        <p:tav tm="0" fmla="#ppt_w*sin(2.5*pi*$)">
                                          <p:val>
                                            <p:fltVal val="0"/>
                                          </p:val>
                                        </p:tav>
                                        <p:tav tm="100000">
                                          <p:val>
                                            <p:fltVal val="1"/>
                                          </p:val>
                                        </p:tav>
                                      </p:tavLst>
                                    </p:anim>
                                    <p:anim calcmode="lin" valueType="num">
                                      <p:cBhvr>
                                        <p:cTn id="16" dur="5000" fill="hold"/>
                                        <p:tgtEl>
                                          <p:spTgt spid="39"/>
                                        </p:tgtEl>
                                        <p:attrNameLst>
                                          <p:attrName>ppt_h</p:attrName>
                                        </p:attrNameLst>
                                      </p:cBhvr>
                                      <p:tavLst>
                                        <p:tav tm="0">
                                          <p:val>
                                            <p:strVal val="#ppt_h"/>
                                          </p:val>
                                        </p:tav>
                                        <p:tav tm="100000">
                                          <p:val>
                                            <p:strVal val="#ppt_h"/>
                                          </p:val>
                                        </p:tav>
                                      </p:tavLst>
                                    </p:anim>
                                  </p:childTnLst>
                                </p:cTn>
                              </p:par>
                              <p:par>
                                <p:cTn id="17" presetID="55"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1000" fill="hold"/>
                                        <p:tgtEl>
                                          <p:spTgt spid="66"/>
                                        </p:tgtEl>
                                        <p:attrNameLst>
                                          <p:attrName>ppt_w</p:attrName>
                                        </p:attrNameLst>
                                      </p:cBhvr>
                                      <p:tavLst>
                                        <p:tav tm="0">
                                          <p:val>
                                            <p:strVal val="#ppt_w*0.70"/>
                                          </p:val>
                                        </p:tav>
                                        <p:tav tm="100000">
                                          <p:val>
                                            <p:strVal val="#ppt_w"/>
                                          </p:val>
                                        </p:tav>
                                      </p:tavLst>
                                    </p:anim>
                                    <p:anim calcmode="lin" valueType="num">
                                      <p:cBhvr>
                                        <p:cTn id="20" dur="1000" fill="hold"/>
                                        <p:tgtEl>
                                          <p:spTgt spid="66"/>
                                        </p:tgtEl>
                                        <p:attrNameLst>
                                          <p:attrName>ppt_h</p:attrName>
                                        </p:attrNameLst>
                                      </p:cBhvr>
                                      <p:tavLst>
                                        <p:tav tm="0">
                                          <p:val>
                                            <p:strVal val="#ppt_h"/>
                                          </p:val>
                                        </p:tav>
                                        <p:tav tm="100000">
                                          <p:val>
                                            <p:strVal val="#ppt_h"/>
                                          </p:val>
                                        </p:tav>
                                      </p:tavLst>
                                    </p:anim>
                                    <p:animEffect transition="in" filter="fade">
                                      <p:cBhvr>
                                        <p:cTn id="21" dur="1000"/>
                                        <p:tgtEl>
                                          <p:spTgt spid="66"/>
                                        </p:tgtEl>
                                      </p:cBhvr>
                                    </p:animEffect>
                                  </p:childTnLst>
                                </p:cTn>
                              </p:par>
                              <p:par>
                                <p:cTn id="22" presetID="55" presetClass="entr" presetSubtype="0"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1000" fill="hold"/>
                                        <p:tgtEl>
                                          <p:spTgt spid="68"/>
                                        </p:tgtEl>
                                        <p:attrNameLst>
                                          <p:attrName>ppt_w</p:attrName>
                                        </p:attrNameLst>
                                      </p:cBhvr>
                                      <p:tavLst>
                                        <p:tav tm="0">
                                          <p:val>
                                            <p:strVal val="#ppt_w*0.70"/>
                                          </p:val>
                                        </p:tav>
                                        <p:tav tm="100000">
                                          <p:val>
                                            <p:strVal val="#ppt_w"/>
                                          </p:val>
                                        </p:tav>
                                      </p:tavLst>
                                    </p:anim>
                                    <p:anim calcmode="lin" valueType="num">
                                      <p:cBhvr>
                                        <p:cTn id="25" dur="1000" fill="hold"/>
                                        <p:tgtEl>
                                          <p:spTgt spid="68"/>
                                        </p:tgtEl>
                                        <p:attrNameLst>
                                          <p:attrName>ppt_h</p:attrName>
                                        </p:attrNameLst>
                                      </p:cBhvr>
                                      <p:tavLst>
                                        <p:tav tm="0">
                                          <p:val>
                                            <p:strVal val="#ppt_h"/>
                                          </p:val>
                                        </p:tav>
                                        <p:tav tm="100000">
                                          <p:val>
                                            <p:strVal val="#ppt_h"/>
                                          </p:val>
                                        </p:tav>
                                      </p:tavLst>
                                    </p:anim>
                                    <p:animEffect transition="in" filter="fade">
                                      <p:cBhvr>
                                        <p:cTn id="26" dur="1000"/>
                                        <p:tgtEl>
                                          <p:spTgt spid="68"/>
                                        </p:tgtEl>
                                      </p:cBhvr>
                                    </p:animEffect>
                                  </p:childTnLst>
                                </p:cTn>
                              </p:par>
                              <p:par>
                                <p:cTn id="27" presetID="55"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anim calcmode="lin" valueType="num">
                                      <p:cBhvr>
                                        <p:cTn id="29" dur="1000" fill="hold"/>
                                        <p:tgtEl>
                                          <p:spTgt spid="70"/>
                                        </p:tgtEl>
                                        <p:attrNameLst>
                                          <p:attrName>ppt_w</p:attrName>
                                        </p:attrNameLst>
                                      </p:cBhvr>
                                      <p:tavLst>
                                        <p:tav tm="0">
                                          <p:val>
                                            <p:strVal val="#ppt_w*0.70"/>
                                          </p:val>
                                        </p:tav>
                                        <p:tav tm="100000">
                                          <p:val>
                                            <p:strVal val="#ppt_w"/>
                                          </p:val>
                                        </p:tav>
                                      </p:tavLst>
                                    </p:anim>
                                    <p:anim calcmode="lin" valueType="num">
                                      <p:cBhvr>
                                        <p:cTn id="30" dur="1000" fill="hold"/>
                                        <p:tgtEl>
                                          <p:spTgt spid="70"/>
                                        </p:tgtEl>
                                        <p:attrNameLst>
                                          <p:attrName>ppt_h</p:attrName>
                                        </p:attrNameLst>
                                      </p:cBhvr>
                                      <p:tavLst>
                                        <p:tav tm="0">
                                          <p:val>
                                            <p:strVal val="#ppt_h"/>
                                          </p:val>
                                        </p:tav>
                                        <p:tav tm="100000">
                                          <p:val>
                                            <p:strVal val="#ppt_h"/>
                                          </p:val>
                                        </p:tav>
                                      </p:tavLst>
                                    </p:anim>
                                    <p:animEffect transition="in" filter="fade">
                                      <p:cBhvr>
                                        <p:cTn id="31" dur="1000"/>
                                        <p:tgtEl>
                                          <p:spTgt spid="70"/>
                                        </p:tgtEl>
                                      </p:cBhvr>
                                    </p:animEffect>
                                  </p:childTnLst>
                                </p:cTn>
                              </p:par>
                              <p:par>
                                <p:cTn id="32" presetID="55"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p:cTn id="34" dur="1000" fill="hold"/>
                                        <p:tgtEl>
                                          <p:spTgt spid="67"/>
                                        </p:tgtEl>
                                        <p:attrNameLst>
                                          <p:attrName>ppt_w</p:attrName>
                                        </p:attrNameLst>
                                      </p:cBhvr>
                                      <p:tavLst>
                                        <p:tav tm="0">
                                          <p:val>
                                            <p:strVal val="#ppt_w*0.70"/>
                                          </p:val>
                                        </p:tav>
                                        <p:tav tm="100000">
                                          <p:val>
                                            <p:strVal val="#ppt_w"/>
                                          </p:val>
                                        </p:tav>
                                      </p:tavLst>
                                    </p:anim>
                                    <p:anim calcmode="lin" valueType="num">
                                      <p:cBhvr>
                                        <p:cTn id="35" dur="1000" fill="hold"/>
                                        <p:tgtEl>
                                          <p:spTgt spid="67"/>
                                        </p:tgtEl>
                                        <p:attrNameLst>
                                          <p:attrName>ppt_h</p:attrName>
                                        </p:attrNameLst>
                                      </p:cBhvr>
                                      <p:tavLst>
                                        <p:tav tm="0">
                                          <p:val>
                                            <p:strVal val="#ppt_h"/>
                                          </p:val>
                                        </p:tav>
                                        <p:tav tm="100000">
                                          <p:val>
                                            <p:strVal val="#ppt_h"/>
                                          </p:val>
                                        </p:tav>
                                      </p:tavLst>
                                    </p:anim>
                                    <p:animEffect transition="in" filter="fade">
                                      <p:cBhvr>
                                        <p:cTn id="36" dur="1000"/>
                                        <p:tgtEl>
                                          <p:spTgt spid="67"/>
                                        </p:tgtEl>
                                      </p:cBhvr>
                                    </p:animEffect>
                                  </p:childTnLst>
                                </p:cTn>
                              </p:par>
                              <p:par>
                                <p:cTn id="37" presetID="55"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p:cTn id="39" dur="1000" fill="hold"/>
                                        <p:tgtEl>
                                          <p:spTgt spid="69"/>
                                        </p:tgtEl>
                                        <p:attrNameLst>
                                          <p:attrName>ppt_w</p:attrName>
                                        </p:attrNameLst>
                                      </p:cBhvr>
                                      <p:tavLst>
                                        <p:tav tm="0">
                                          <p:val>
                                            <p:strVal val="#ppt_w*0.70"/>
                                          </p:val>
                                        </p:tav>
                                        <p:tav tm="100000">
                                          <p:val>
                                            <p:strVal val="#ppt_w"/>
                                          </p:val>
                                        </p:tav>
                                      </p:tavLst>
                                    </p:anim>
                                    <p:anim calcmode="lin" valueType="num">
                                      <p:cBhvr>
                                        <p:cTn id="40" dur="1000" fill="hold"/>
                                        <p:tgtEl>
                                          <p:spTgt spid="69"/>
                                        </p:tgtEl>
                                        <p:attrNameLst>
                                          <p:attrName>ppt_h</p:attrName>
                                        </p:attrNameLst>
                                      </p:cBhvr>
                                      <p:tavLst>
                                        <p:tav tm="0">
                                          <p:val>
                                            <p:strVal val="#ppt_h"/>
                                          </p:val>
                                        </p:tav>
                                        <p:tav tm="100000">
                                          <p:val>
                                            <p:strVal val="#ppt_h"/>
                                          </p:val>
                                        </p:tav>
                                      </p:tavLst>
                                    </p:anim>
                                    <p:animEffect transition="in" filter="fade">
                                      <p:cBhvr>
                                        <p:cTn id="41" dur="1000"/>
                                        <p:tgtEl>
                                          <p:spTgt spid="69"/>
                                        </p:tgtEl>
                                      </p:cBhvr>
                                    </p:animEffect>
                                  </p:childTnLst>
                                </p:cTn>
                              </p:par>
                              <p:par>
                                <p:cTn id="42" presetID="55"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anim calcmode="lin" valueType="num">
                                      <p:cBhvr>
                                        <p:cTn id="44" dur="1000" fill="hold"/>
                                        <p:tgtEl>
                                          <p:spTgt spid="71"/>
                                        </p:tgtEl>
                                        <p:attrNameLst>
                                          <p:attrName>ppt_w</p:attrName>
                                        </p:attrNameLst>
                                      </p:cBhvr>
                                      <p:tavLst>
                                        <p:tav tm="0">
                                          <p:val>
                                            <p:strVal val="#ppt_w*0.70"/>
                                          </p:val>
                                        </p:tav>
                                        <p:tav tm="100000">
                                          <p:val>
                                            <p:strVal val="#ppt_w"/>
                                          </p:val>
                                        </p:tav>
                                      </p:tavLst>
                                    </p:anim>
                                    <p:anim calcmode="lin" valueType="num">
                                      <p:cBhvr>
                                        <p:cTn id="45" dur="1000" fill="hold"/>
                                        <p:tgtEl>
                                          <p:spTgt spid="71"/>
                                        </p:tgtEl>
                                        <p:attrNameLst>
                                          <p:attrName>ppt_h</p:attrName>
                                        </p:attrNameLst>
                                      </p:cBhvr>
                                      <p:tavLst>
                                        <p:tav tm="0">
                                          <p:val>
                                            <p:strVal val="#ppt_h"/>
                                          </p:val>
                                        </p:tav>
                                        <p:tav tm="100000">
                                          <p:val>
                                            <p:strVal val="#ppt_h"/>
                                          </p:val>
                                        </p:tav>
                                      </p:tavLst>
                                    </p:anim>
                                    <p:animEffect transition="in" filter="fade">
                                      <p:cBhvr>
                                        <p:cTn id="46" dur="1000"/>
                                        <p:tgtEl>
                                          <p:spTgt spid="71"/>
                                        </p:tgtEl>
                                      </p:cBhvr>
                                    </p:animEffect>
                                  </p:childTnLst>
                                </p:cTn>
                              </p:par>
                              <p:par>
                                <p:cTn id="47" presetID="23" presetClass="entr" presetSubtype="16"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p:cTn id="49" dur="500" fill="hold"/>
                                        <p:tgtEl>
                                          <p:spTgt spid="65"/>
                                        </p:tgtEl>
                                        <p:attrNameLst>
                                          <p:attrName>ppt_w</p:attrName>
                                        </p:attrNameLst>
                                      </p:cBhvr>
                                      <p:tavLst>
                                        <p:tav tm="0">
                                          <p:val>
                                            <p:fltVal val="0"/>
                                          </p:val>
                                        </p:tav>
                                        <p:tav tm="100000">
                                          <p:val>
                                            <p:strVal val="#ppt_w"/>
                                          </p:val>
                                        </p:tav>
                                      </p:tavLst>
                                    </p:anim>
                                    <p:anim calcmode="lin" valueType="num">
                                      <p:cBhvr>
                                        <p:cTn id="50" dur="500" fill="hold"/>
                                        <p:tgtEl>
                                          <p:spTgt spid="65"/>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 calcmode="lin" valueType="num">
                                      <p:cBhvr>
                                        <p:cTn id="53" dur="500" fill="hold"/>
                                        <p:tgtEl>
                                          <p:spTgt spid="73"/>
                                        </p:tgtEl>
                                        <p:attrNameLst>
                                          <p:attrName>ppt_w</p:attrName>
                                        </p:attrNameLst>
                                      </p:cBhvr>
                                      <p:tavLst>
                                        <p:tav tm="0">
                                          <p:val>
                                            <p:fltVal val="0"/>
                                          </p:val>
                                        </p:tav>
                                        <p:tav tm="100000">
                                          <p:val>
                                            <p:strVal val="#ppt_w"/>
                                          </p:val>
                                        </p:tav>
                                      </p:tavLst>
                                    </p:anim>
                                    <p:anim calcmode="lin" valueType="num">
                                      <p:cBhvr>
                                        <p:cTn id="54" dur="500" fill="hold"/>
                                        <p:tgtEl>
                                          <p:spTgt spid="73"/>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 calcmode="lin" valueType="num">
                                      <p:cBhvr>
                                        <p:cTn id="57" dur="500" fill="hold"/>
                                        <p:tgtEl>
                                          <p:spTgt spid="74"/>
                                        </p:tgtEl>
                                        <p:attrNameLst>
                                          <p:attrName>ppt_w</p:attrName>
                                        </p:attrNameLst>
                                      </p:cBhvr>
                                      <p:tavLst>
                                        <p:tav tm="0">
                                          <p:val>
                                            <p:fltVal val="0"/>
                                          </p:val>
                                        </p:tav>
                                        <p:tav tm="100000">
                                          <p:val>
                                            <p:strVal val="#ppt_w"/>
                                          </p:val>
                                        </p:tav>
                                      </p:tavLst>
                                    </p:anim>
                                    <p:anim calcmode="lin" valueType="num">
                                      <p:cBhvr>
                                        <p:cTn id="58" dur="500" fill="hold"/>
                                        <p:tgtEl>
                                          <p:spTgt spid="74"/>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 calcmode="lin" valueType="num">
                                      <p:cBhvr>
                                        <p:cTn id="61" dur="500" fill="hold"/>
                                        <p:tgtEl>
                                          <p:spTgt spid="75"/>
                                        </p:tgtEl>
                                        <p:attrNameLst>
                                          <p:attrName>ppt_w</p:attrName>
                                        </p:attrNameLst>
                                      </p:cBhvr>
                                      <p:tavLst>
                                        <p:tav tm="0">
                                          <p:val>
                                            <p:fltVal val="0"/>
                                          </p:val>
                                        </p:tav>
                                        <p:tav tm="100000">
                                          <p:val>
                                            <p:strVal val="#ppt_w"/>
                                          </p:val>
                                        </p:tav>
                                      </p:tavLst>
                                    </p:anim>
                                    <p:anim calcmode="lin" valueType="num">
                                      <p:cBhvr>
                                        <p:cTn id="62" dur="500" fill="hold"/>
                                        <p:tgtEl>
                                          <p:spTgt spid="75"/>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 calcmode="lin" valueType="num">
                                      <p:cBhvr>
                                        <p:cTn id="65" dur="500" fill="hold"/>
                                        <p:tgtEl>
                                          <p:spTgt spid="76"/>
                                        </p:tgtEl>
                                        <p:attrNameLst>
                                          <p:attrName>ppt_w</p:attrName>
                                        </p:attrNameLst>
                                      </p:cBhvr>
                                      <p:tavLst>
                                        <p:tav tm="0">
                                          <p:val>
                                            <p:fltVal val="0"/>
                                          </p:val>
                                        </p:tav>
                                        <p:tav tm="100000">
                                          <p:val>
                                            <p:strVal val="#ppt_w"/>
                                          </p:val>
                                        </p:tav>
                                      </p:tavLst>
                                    </p:anim>
                                    <p:anim calcmode="lin" valueType="num">
                                      <p:cBhvr>
                                        <p:cTn id="66" dur="500" fill="hold"/>
                                        <p:tgtEl>
                                          <p:spTgt spid="76"/>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p:cTn id="69" dur="500" fill="hold"/>
                                        <p:tgtEl>
                                          <p:spTgt spid="77"/>
                                        </p:tgtEl>
                                        <p:attrNameLst>
                                          <p:attrName>ppt_w</p:attrName>
                                        </p:attrNameLst>
                                      </p:cBhvr>
                                      <p:tavLst>
                                        <p:tav tm="0">
                                          <p:val>
                                            <p:fltVal val="0"/>
                                          </p:val>
                                        </p:tav>
                                        <p:tav tm="100000">
                                          <p:val>
                                            <p:strVal val="#ppt_w"/>
                                          </p:val>
                                        </p:tav>
                                      </p:tavLst>
                                    </p:anim>
                                    <p:anim calcmode="lin" valueType="num">
                                      <p:cBhvr>
                                        <p:cTn id="70" dur="500" fill="hold"/>
                                        <p:tgtEl>
                                          <p:spTgt spid="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74" grpId="0"/>
      <p:bldP spid="75" grpId="0"/>
      <p:bldP spid="76"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412" y="2710021"/>
            <a:ext cx="8067425" cy="553085"/>
          </a:xfrm>
          <a:prstGeom prst="rect">
            <a:avLst/>
          </a:prstGeom>
        </p:spPr>
        <p:txBody>
          <a:bodyPr wrap="square">
            <a:spAutoFit/>
          </a:bodyPr>
          <a:lstStyle/>
          <a:p>
            <a:pPr algn="ctr"/>
            <a:r>
              <a:rPr lang="en-US" sz="3000" b="1">
                <a:solidFill>
                  <a:srgbClr val="FF0000"/>
                </a:solidFill>
                <a:latin typeface="#9Slide03 BoosterNextFYBlack" panose="02000A03000000020004" pitchFamily="2" charset="77"/>
              </a:rPr>
              <a:t>I.Tổng Quan</a:t>
            </a:r>
            <a:endParaRPr lang="en-US" sz="3000" b="1">
              <a:solidFill>
                <a:srgbClr val="FF0000"/>
              </a:solidFill>
            </a:endParaRPr>
          </a:p>
        </p:txBody>
      </p:sp>
      <p:pic>
        <p:nvPicPr>
          <p:cNvPr id="3" name="Picture 2"/>
          <p:cNvPicPr>
            <a:picLocks noChangeAspect="1"/>
          </p:cNvPicPr>
          <p:nvPr/>
        </p:nvPicPr>
        <p:blipFill>
          <a:blip r:embed="rId1"/>
          <a:stretch>
            <a:fillRect/>
          </a:stretch>
        </p:blipFill>
        <p:spPr>
          <a:xfrm>
            <a:off x="7521262" y="3616416"/>
            <a:ext cx="1622738" cy="1901647"/>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364" y="3553169"/>
            <a:ext cx="2237618" cy="2112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p:cNvSpPr txBox="1"/>
          <p:nvPr/>
        </p:nvSpPr>
        <p:spPr>
          <a:xfrm>
            <a:off x="942975" y="2054225"/>
            <a:ext cx="7714615" cy="2174875"/>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a:solidFill>
                  <a:schemeClr val="tx1"/>
                </a:solidFill>
                <a:latin typeface="#9Slide03 BoosterNextFYBlack" panose="02000A03000000020004" pitchFamily="2" charset="77"/>
              </a:rPr>
              <a:t>1.Khái quát về hệ thống:</a:t>
            </a:r>
            <a:endParaRPr lang="en-US" sz="2000" b="1" dirty="0">
              <a:solidFill>
                <a:schemeClr val="tx1"/>
              </a:solidFill>
              <a:latin typeface="#9Slide03 BoosterNextFYBlack" panose="02000A03000000020004" pitchFamily="2" charset="77"/>
            </a:endParaRPr>
          </a:p>
          <a:p>
            <a:pPr algn="l"/>
            <a:endParaRPr lang="en-US" sz="1800" b="1" dirty="0">
              <a:solidFill>
                <a:schemeClr val="tx1"/>
              </a:solidFill>
              <a:latin typeface="#9Slide03 BoosterNextFYBlack" panose="02000A03000000020004" pitchFamily="2" charset="77"/>
            </a:endParaRPr>
          </a:p>
          <a:p>
            <a:pPr algn="l"/>
            <a:r>
              <a:rPr lang="en-US" sz="1400" dirty="0">
                <a:solidFill>
                  <a:schemeClr val="tx1"/>
                </a:solidFill>
                <a:latin typeface="#9Slide03 BoosterNextFYBlack" panose="02000A03000000020004" pitchFamily="2" charset="77"/>
              </a:rPr>
              <a:t>- Website : Cửa hàng bán bánh mochi.</a:t>
            </a:r>
            <a:endParaRPr lang="en-US" sz="1400" dirty="0">
              <a:solidFill>
                <a:schemeClr val="tx1"/>
              </a:solidFill>
              <a:latin typeface="#9Slide03 BoosterNextFYBlack" panose="02000A03000000020004" pitchFamily="2" charset="77"/>
            </a:endParaRPr>
          </a:p>
          <a:p>
            <a:pPr algn="l"/>
            <a:r>
              <a:rPr lang="en-US" sz="1400" dirty="0">
                <a:solidFill>
                  <a:schemeClr val="tx1"/>
                </a:solidFill>
                <a:latin typeface="#9Slide03 BoosterNextFYBlack" panose="02000A03000000020004" pitchFamily="2" charset="77"/>
              </a:rPr>
              <a:t>- Cửa hàng nhỏ gọn vài thành viên, tập trung cho loại bánh chủ yếu là mochi . Website xây dựng nhằm giúp cho nhu cầu tìm bánh của khách hàng để ăn, để tặng sinh nhật , để phục vụ cho những buổi tiệc .</a:t>
            </a:r>
            <a:endParaRPr lang="en-US" sz="1400" dirty="0">
              <a:solidFill>
                <a:schemeClr val="tx1"/>
              </a:solidFill>
              <a:latin typeface="#9Slide03 BoosterNextFYBlack" panose="02000A03000000020004" pitchFamily="2" charset="77"/>
            </a:endParaRPr>
          </a:p>
          <a:p>
            <a:pPr algn="l"/>
            <a:r>
              <a:rPr lang="en-US" sz="1400" dirty="0">
                <a:solidFill>
                  <a:schemeClr val="tx1"/>
                </a:solidFill>
                <a:latin typeface="#9Slide03 BoosterNextFYBlack" panose="02000A03000000020004" pitchFamily="2" charset="77"/>
              </a:rPr>
              <a:t>- Các mặt hàng : Bánh mochi.</a:t>
            </a:r>
            <a:endParaRPr lang="en-US" sz="1400" dirty="0">
              <a:solidFill>
                <a:schemeClr val="tx1"/>
              </a:solidFill>
              <a:latin typeface="#9Slide03 BoosterNextFYBlack" panose="02000A03000000020004" pitchFamily="2" charset="77"/>
            </a:endParaRPr>
          </a:p>
          <a:p>
            <a:pPr algn="l"/>
            <a:r>
              <a:rPr lang="en-US" sz="1400" dirty="0">
                <a:solidFill>
                  <a:schemeClr val="tx1"/>
                </a:solidFill>
                <a:latin typeface="#9Slide03 BoosterNextFYBlack" panose="02000A03000000020004" pitchFamily="2" charset="77"/>
              </a:rPr>
              <a:t>- Trong quá trình bán hàng mọi thông tin cần thiết sẽ được cập nhật một cách cụ thể vào website . Giúp việc tra cứu thông tin, cập nhật một cách nhanh chóng, tiện lợi và chính xác nhất.</a:t>
            </a:r>
            <a:endParaRPr lang="en-US" sz="1400" dirty="0">
              <a:solidFill>
                <a:schemeClr val="tx1"/>
              </a:solidFill>
              <a:latin typeface="#9Slide03 BoosterNextFYBlack" panose="02000A03000000020004" pitchFamily="2" charset="77"/>
            </a:endParaRPr>
          </a:p>
          <a:p>
            <a:pPr algn="l"/>
            <a:r>
              <a:rPr lang="en-US" sz="1400" dirty="0">
                <a:solidFill>
                  <a:schemeClr val="tx1"/>
                </a:solidFill>
                <a:latin typeface="#9Slide03 BoosterNextFYBlack" panose="02000A03000000020004" pitchFamily="2" charset="77"/>
              </a:rPr>
              <a:t>- Hình thức bán hàng trực tiếp tại Shop và bán hàng Online.</a:t>
            </a:r>
            <a:endParaRPr lang="en-US" sz="1400" dirty="0">
              <a:solidFill>
                <a:schemeClr val="tx1"/>
              </a:solidFill>
              <a:latin typeface="#9Slide03 BoosterNextFYBlack" panose="02000A03000000020004" pitchFamily="2" charset="7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71500" y="1894522"/>
            <a:ext cx="5080000" cy="368300"/>
          </a:xfrm>
          <a:prstGeom prst="rect">
            <a:avLst/>
          </a:prstGeom>
          <a:noFill/>
          <a:ln w="9525">
            <a:noFill/>
          </a:ln>
        </p:spPr>
        <p:txBody>
          <a:bodyPr>
            <a:spAutoFit/>
          </a:bodyPr>
          <a:p>
            <a:pPr indent="0"/>
            <a:r>
              <a:rPr lang="en-US" b="1">
                <a:solidFill>
                  <a:schemeClr val="accent2"/>
                </a:solidFill>
                <a:latin typeface="Times New Roman" panose="02020603050405020304" pitchFamily="18" charset="0"/>
                <a:cs typeface="等线 Light" charset="0"/>
              </a:rPr>
              <a:t>2. Chức năng của tổ chức:</a:t>
            </a:r>
            <a:endParaRPr lang="en-US" b="1">
              <a:solidFill>
                <a:schemeClr val="accent2"/>
              </a:solidFill>
              <a:latin typeface="Times New Roman" panose="02020603050405020304" pitchFamily="18" charset="0"/>
              <a:cs typeface="等线 Light" charset="0"/>
            </a:endParaRPr>
          </a:p>
        </p:txBody>
      </p:sp>
      <p:sp>
        <p:nvSpPr>
          <p:cNvPr id="2" name="Text Box 1"/>
          <p:cNvSpPr txBox="1"/>
          <p:nvPr/>
        </p:nvSpPr>
        <p:spPr>
          <a:xfrm>
            <a:off x="858520" y="2354580"/>
            <a:ext cx="6383020" cy="3692525"/>
          </a:xfrm>
          <a:prstGeom prst="rect">
            <a:avLst/>
          </a:prstGeom>
          <a:noFill/>
          <a:ln w="9525">
            <a:noFill/>
          </a:ln>
        </p:spPr>
        <p:txBody>
          <a:bodyPr wrap="square">
            <a:spAutoFit/>
          </a:bodyPr>
          <a:p>
            <a:pPr indent="0"/>
            <a:r>
              <a:rPr lang="en-US" b="0" u="sng">
                <a:latin typeface="Times New Roman" panose="02020603050405020304" pitchFamily="18" charset="0"/>
                <a:cs typeface="Calibri" panose="020F0502020204030204" charset="0"/>
              </a:rPr>
              <a:t>- Chức năng Admin:</a:t>
            </a:r>
            <a:r>
              <a:rPr lang="en-US" b="0">
                <a:latin typeface="Symbol" panose="05050102010706020507" charset="0"/>
                <a:cs typeface="Calibri" panose="020F0502020204030204" charset="0"/>
              </a:rPr>
              <a:t>· </a:t>
            </a:r>
            <a:r>
              <a:rPr lang="en-US" b="0">
                <a:latin typeface="Times New Roman" panose="02020603050405020304" pitchFamily="18" charset="0"/>
                <a:cs typeface="Calibri" panose="020F0502020204030204" charset="0"/>
              </a:rPr>
              <a:t>Quản lý người dùng.</a:t>
            </a:r>
            <a:r>
              <a:rPr lang="en-US" b="0">
                <a:latin typeface="Symbol" panose="05050102010706020507" charset="0"/>
                <a:cs typeface="Calibri" panose="020F0502020204030204" charset="0"/>
              </a:rPr>
              <a:t>· </a:t>
            </a:r>
            <a:r>
              <a:rPr lang="en-US" b="0">
                <a:latin typeface="Times New Roman" panose="02020603050405020304" pitchFamily="18" charset="0"/>
                <a:cs typeface="Calibri" panose="020F0502020204030204" charset="0"/>
              </a:rPr>
              <a:t>Điều hành quản lý của hệ thống.</a:t>
            </a:r>
            <a:r>
              <a:rPr lang="en-US" b="0" u="sng">
                <a:latin typeface="Times New Roman" panose="02020603050405020304" pitchFamily="18" charset="0"/>
                <a:cs typeface="Calibri" panose="020F0502020204030204" charset="0"/>
              </a:rPr>
              <a:t>- Chức năng quản lý hệ thống:</a:t>
            </a:r>
            <a:r>
              <a:rPr lang="en-US" b="0">
                <a:latin typeface="Symbol" panose="05050102010706020507" charset="0"/>
                <a:cs typeface="Calibri" panose="020F0502020204030204" charset="0"/>
              </a:rPr>
              <a:t>· </a:t>
            </a:r>
            <a:r>
              <a:rPr lang="en-US" b="0">
                <a:latin typeface="Times New Roman" panose="02020603050405020304" pitchFamily="18" charset="0"/>
                <a:cs typeface="Calibri" panose="020F0502020204030204" charset="0"/>
              </a:rPr>
              <a:t>Quản lý nhân sự.</a:t>
            </a:r>
            <a:r>
              <a:rPr lang="en-US" b="0">
                <a:latin typeface="Symbol" panose="05050102010706020507" charset="0"/>
                <a:cs typeface="Calibri" panose="020F0502020204030204" charset="0"/>
              </a:rPr>
              <a:t>· </a:t>
            </a:r>
            <a:r>
              <a:rPr lang="en-US" b="0">
                <a:latin typeface="Times New Roman" panose="02020603050405020304" pitchFamily="18" charset="0"/>
                <a:cs typeface="Calibri" panose="020F0502020204030204" charset="0"/>
              </a:rPr>
              <a:t>Quản lý kho.</a:t>
            </a:r>
            <a:r>
              <a:rPr lang="en-US" b="0">
                <a:latin typeface="Symbol" panose="05050102010706020507" charset="0"/>
                <a:cs typeface="Calibri" panose="020F0502020204030204" charset="0"/>
              </a:rPr>
              <a:t>· </a:t>
            </a:r>
            <a:r>
              <a:rPr lang="en-US" b="0">
                <a:latin typeface="Times New Roman" panose="02020603050405020304" pitchFamily="18" charset="0"/>
                <a:cs typeface="Calibri" panose="020F0502020204030204" charset="0"/>
              </a:rPr>
              <a:t>Quản lý thu ngân.</a:t>
            </a:r>
            <a:r>
              <a:rPr lang="en-US" b="0">
                <a:latin typeface="Symbol" panose="05050102010706020507" charset="0"/>
                <a:cs typeface="Calibri" panose="020F0502020204030204" charset="0"/>
              </a:rPr>
              <a:t>· </a:t>
            </a:r>
            <a:r>
              <a:rPr lang="en-US" b="0">
                <a:latin typeface="Times New Roman" panose="02020603050405020304" pitchFamily="18" charset="0"/>
                <a:cs typeface="Calibri" panose="020F0502020204030204" charset="0"/>
              </a:rPr>
              <a:t>Quản lý kế toán</a:t>
            </a:r>
            <a:r>
              <a:rPr lang="en-US" b="0" u="sng">
                <a:latin typeface="Times New Roman" panose="02020603050405020304" pitchFamily="18" charset="0"/>
                <a:cs typeface="Calibri" panose="020F0502020204030204" charset="0"/>
              </a:rPr>
              <a:t>- Chức năng thu ngân:</a:t>
            </a:r>
            <a:r>
              <a:rPr lang="en-US" b="0">
                <a:latin typeface="Symbol" panose="05050102010706020507" charset="0"/>
                <a:cs typeface="Calibri" panose="020F0502020204030204" charset="0"/>
              </a:rPr>
              <a:t>· </a:t>
            </a:r>
            <a:r>
              <a:rPr lang="en-US" b="0">
                <a:latin typeface="Times New Roman" panose="02020603050405020304" pitchFamily="18" charset="0"/>
                <a:cs typeface="Calibri" panose="020F0502020204030204" charset="0"/>
              </a:rPr>
              <a:t>Quản lý hóa đơn. </a:t>
            </a:r>
            <a:r>
              <a:rPr lang="en-US" b="0">
                <a:latin typeface="Symbol" panose="05050102010706020507" charset="0"/>
                <a:cs typeface="Calibri" panose="020F0502020204030204" charset="0"/>
              </a:rPr>
              <a:t>· </a:t>
            </a:r>
            <a:r>
              <a:rPr lang="en-US" b="0">
                <a:latin typeface="Times New Roman" panose="02020603050405020304" pitchFamily="18" charset="0"/>
                <a:cs typeface="Calibri" panose="020F0502020204030204" charset="0"/>
              </a:rPr>
              <a:t>Quản lý khách hàng.</a:t>
            </a:r>
            <a:r>
              <a:rPr lang="en-US" b="0" u="sng">
                <a:latin typeface="Times New Roman" panose="02020603050405020304" pitchFamily="18" charset="0"/>
                <a:cs typeface="Calibri" panose="020F0502020204030204" charset="0"/>
              </a:rPr>
              <a:t>- Chức năng kế toán:</a:t>
            </a:r>
            <a:endParaRPr lang="en-US" b="0">
              <a:latin typeface="Wingdings" panose="05000000000000000000" charset="0"/>
              <a:cs typeface="Calibri" panose="020F0502020204030204" charset="0"/>
            </a:endParaRPr>
          </a:p>
          <a:p>
            <a:pPr indent="0"/>
            <a:r>
              <a:rPr lang="en-US">
                <a:latin typeface="Symbol" panose="05050102010706020507" charset="0"/>
                <a:cs typeface="Calibri" panose="020F0502020204030204" charset="0"/>
                <a:sym typeface="+mn-ea"/>
              </a:rPr>
              <a:t>·</a:t>
            </a:r>
            <a:r>
              <a:rPr lang="en-US" b="0">
                <a:latin typeface="Times New Roman" panose="02020603050405020304" pitchFamily="18" charset="0"/>
                <a:cs typeface="Calibri" panose="020F0502020204030204" charset="0"/>
              </a:rPr>
              <a:t>Thống kê doanh thu</a:t>
            </a:r>
            <a:endParaRPr lang="en-US" b="0">
              <a:latin typeface="Times New Roman" panose="02020603050405020304" pitchFamily="18"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87700" y="3168015"/>
            <a:ext cx="2768600" cy="521970"/>
          </a:xfrm>
          <a:prstGeom prst="rect">
            <a:avLst/>
          </a:prstGeom>
          <a:noFill/>
        </p:spPr>
        <p:txBody>
          <a:bodyPr wrap="none" rtlCol="0">
            <a:spAutoFit/>
          </a:bodyPr>
          <a:p>
            <a:r>
              <a:rPr lang="en-US" sz="2800" b="1"/>
              <a:t>II.Cơ Sở Lí Thuyết</a:t>
            </a:r>
            <a:endParaRPr 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614045" y="2181860"/>
            <a:ext cx="7212965" cy="2245360"/>
          </a:xfrm>
          <a:prstGeom prst="rect">
            <a:avLst/>
          </a:prstGeom>
          <a:noFill/>
          <a:ln w="9525">
            <a:noFill/>
          </a:ln>
        </p:spPr>
        <p:txBody>
          <a:bodyPr wrap="square">
            <a:spAutoFit/>
          </a:bodyPr>
          <a:p>
            <a:pPr indent="0"/>
            <a:r>
              <a:rPr lang="en-US" sz="2000" b="1">
                <a:latin typeface="Times New Roman" panose="02020603050405020304" pitchFamily="18" charset="0"/>
              </a:rPr>
              <a:t>1.Khái Niệm Hệ Thống :</a:t>
            </a:r>
            <a:endParaRPr lang="en-US" sz="2000" b="1">
              <a:latin typeface="Times New Roman" panose="02020603050405020304" pitchFamily="18" charset="0"/>
            </a:endParaRPr>
          </a:p>
          <a:p>
            <a:pPr indent="0"/>
            <a:r>
              <a:rPr lang="en-US" sz="2000" b="0">
                <a:latin typeface="Times New Roman" panose="02020603050405020304" pitchFamily="18" charset="0"/>
              </a:rPr>
              <a:t>- Ngôn ngữ xây dựng Website chủ yếu là javaweb</a:t>
            </a:r>
            <a:r>
              <a:rPr lang="en-US" sz="2000" b="1">
                <a:latin typeface="Times New Roman" panose="02020603050405020304" pitchFamily="18" charset="0"/>
              </a:rPr>
              <a:t> </a:t>
            </a:r>
            <a:r>
              <a:rPr lang="en-US" sz="2000" b="0">
                <a:solidFill>
                  <a:srgbClr val="333333"/>
                </a:solidFill>
                <a:latin typeface="Times New Roman" panose="02020603050405020304" pitchFamily="18" charset="0"/>
                <a:cs typeface="sans-serif" charset="0"/>
              </a:rPr>
              <a:t>Java là một ngôn ngữ dùng trong lập trình. Trong khi đó, web là từ viết tắt của website mà một website thì lại có thể chứa các trang web khác. Như vậy, java web được hiểu đơn giản là dùng ngôn ngữ lập trình java, kết hợp với một số công nghệ khác như HTML, javascript, CSS… nhằm tạo ra các website hoặc ứng dụng web.</a:t>
            </a:r>
            <a:endParaRPr lang="en-US" sz="2000" b="0">
              <a:solidFill>
                <a:srgbClr val="333333"/>
              </a:solidFill>
              <a:latin typeface="Times New Roman" panose="02020603050405020304" pitchFamily="18" charset="0"/>
              <a:cs typeface="sans-serif"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1535" y="2019300"/>
            <a:ext cx="2306320" cy="398780"/>
          </a:xfrm>
          <a:prstGeom prst="rect">
            <a:avLst/>
          </a:prstGeom>
          <a:noFill/>
        </p:spPr>
        <p:txBody>
          <a:bodyPr wrap="none" rtlCol="0">
            <a:spAutoFit/>
          </a:bodyPr>
          <a:p>
            <a:r>
              <a:rPr lang="en-US" sz="2000" b="1"/>
              <a:t>2.Công cụ phát triển</a:t>
            </a:r>
            <a:endParaRPr lang="en-US" sz="2000" b="1"/>
          </a:p>
        </p:txBody>
      </p:sp>
      <p:sp>
        <p:nvSpPr>
          <p:cNvPr id="3" name="Text Box 2"/>
          <p:cNvSpPr txBox="1"/>
          <p:nvPr/>
        </p:nvSpPr>
        <p:spPr>
          <a:xfrm>
            <a:off x="1094740" y="2648585"/>
            <a:ext cx="7393940" cy="1014730"/>
          </a:xfrm>
          <a:prstGeom prst="rect">
            <a:avLst/>
          </a:prstGeom>
          <a:noFill/>
        </p:spPr>
        <p:txBody>
          <a:bodyPr wrap="none" rtlCol="0">
            <a:spAutoFit/>
          </a:bodyPr>
          <a:p>
            <a:r>
              <a:rPr lang="en-US" sz="2000"/>
              <a:t>- Ngôn ngữ chủ yếu : java ,ngoài ra còn sử dụng cơ bản về html , css ,js</a:t>
            </a:r>
            <a:endParaRPr lang="en-US" sz="2000"/>
          </a:p>
          <a:p>
            <a:r>
              <a:rPr lang="en-US" sz="2000"/>
              <a:t>- CSDL lưu trữ thông qua mySQl.</a:t>
            </a:r>
            <a:endParaRPr lang="en-US" sz="2000"/>
          </a:p>
          <a:p>
            <a:r>
              <a:rPr lang="en-US" sz="2000"/>
              <a:t>- Sử dụng Diagram.net và Draw.io để vẽ sơ đồ.</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94055" y="2552700"/>
            <a:ext cx="6602095" cy="1753235"/>
          </a:xfrm>
          <a:prstGeom prst="rect">
            <a:avLst/>
          </a:prstGeom>
          <a:noFill/>
        </p:spPr>
        <p:txBody>
          <a:bodyPr wrap="square" rtlCol="0">
            <a:spAutoFit/>
          </a:bodyPr>
          <a:p>
            <a:pPr algn="l"/>
            <a:r>
              <a:rPr lang="en-US"/>
              <a:t>- Ràng buộc về giao diện và cơ sở dữ liệu buộc giao diên người dùng thiết kế phải tách biệt khỏi CSDL.</a:t>
            </a:r>
            <a:endParaRPr lang="en-US"/>
          </a:p>
          <a:p>
            <a:pPr algn="l"/>
            <a:r>
              <a:rPr lang="en-US"/>
              <a:t>- Ràng buộc về thông tin nhập liệu giữa server và client khi dữ liệu đucợ truyền thì mọi thông tin phải được hiểu.</a:t>
            </a:r>
            <a:endParaRPr lang="en-US"/>
          </a:p>
          <a:p>
            <a:pPr algn="l"/>
            <a:r>
              <a:rPr lang="en-US"/>
              <a:t>- Dữ liệu phải luôn được lưu vào bộ nhớ .</a:t>
            </a:r>
            <a:endParaRPr lang="en-US"/>
          </a:p>
          <a:p>
            <a:pPr algn="l"/>
            <a:r>
              <a:rPr lang="en-US"/>
              <a:t>- Thống nhất về giao diện.</a:t>
            </a:r>
            <a:endParaRPr lang="en-US"/>
          </a:p>
        </p:txBody>
      </p:sp>
      <p:sp>
        <p:nvSpPr>
          <p:cNvPr id="3" name="Text Box 2"/>
          <p:cNvSpPr txBox="1"/>
          <p:nvPr/>
        </p:nvSpPr>
        <p:spPr>
          <a:xfrm>
            <a:off x="479425" y="1972310"/>
            <a:ext cx="2301240" cy="398780"/>
          </a:xfrm>
          <a:prstGeom prst="rect">
            <a:avLst/>
          </a:prstGeom>
          <a:noFill/>
        </p:spPr>
        <p:txBody>
          <a:bodyPr wrap="none" rtlCol="0">
            <a:spAutoFit/>
          </a:bodyPr>
          <a:p>
            <a:r>
              <a:rPr lang="en-US" sz="2000" b="1"/>
              <a:t>3.Một Số Ràng Buộc</a:t>
            </a:r>
            <a:endParaRPr lang="en-US" sz="2000" b="1"/>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4138</Words>
  <Application>WPS Presentation</Application>
  <PresentationFormat>On-screen Show (4:3)</PresentationFormat>
  <Paragraphs>144</Paragraphs>
  <Slides>17</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17</vt:i4>
      </vt:variant>
    </vt:vector>
  </HeadingPairs>
  <TitlesOfParts>
    <vt:vector size="38" baseType="lpstr">
      <vt:lpstr>Arial</vt:lpstr>
      <vt:lpstr>SimSun</vt:lpstr>
      <vt:lpstr>Wingdings</vt:lpstr>
      <vt:lpstr>Raleway Black</vt:lpstr>
      <vt:lpstr>Segoe Print</vt:lpstr>
      <vt:lpstr>#9Slide03 AmpleSoft</vt:lpstr>
      <vt:lpstr>Verdana</vt:lpstr>
      <vt:lpstr>Times New Roman</vt:lpstr>
      <vt:lpstr>Lato Black</vt:lpstr>
      <vt:lpstr>#9Slide03 BoosterNextFYBlack</vt:lpstr>
      <vt:lpstr>Segoe UI Black</vt:lpstr>
      <vt:lpstr>等线 Light</vt:lpstr>
      <vt:lpstr>Calibri</vt:lpstr>
      <vt:lpstr>Symbol</vt:lpstr>
      <vt:lpstr>Wingdings</vt:lpstr>
      <vt:lpstr>#9Slide03 Ample</vt:lpstr>
      <vt:lpstr>Calibri Light</vt:lpstr>
      <vt:lpstr>Microsoft YaHei</vt:lpstr>
      <vt:lpstr>Arial Unicode MS</vt:lpstr>
      <vt:lpstr>sans-serif</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Phu Khuyen</dc:creator>
  <cp:lastModifiedBy>ASUS</cp:lastModifiedBy>
  <cp:revision>222</cp:revision>
  <cp:lastPrinted>2018-10-07T16:48:00Z</cp:lastPrinted>
  <dcterms:created xsi:type="dcterms:W3CDTF">2018-09-03T02:52:00Z</dcterms:created>
  <dcterms:modified xsi:type="dcterms:W3CDTF">2021-06-11T07:30:51Z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